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73" r:id="rId10"/>
    <p:sldId id="274" r:id="rId11"/>
    <p:sldId id="266" r:id="rId12"/>
    <p:sldId id="267" r:id="rId13"/>
    <p:sldId id="276" r:id="rId14"/>
    <p:sldId id="269" r:id="rId15"/>
    <p:sldId id="271" r:id="rId16"/>
    <p:sldId id="275" r:id="rId17"/>
    <p:sldId id="277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211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B74D8E-5A7C-41E7-AE14-78B594E7F53A}" type="datetimeFigureOut">
              <a:rPr lang="sr-Latn-CS" smtClean="0"/>
              <a:pPr/>
              <a:t>3.1.2011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B0B332-0436-4192-A21E-A6539834FC9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COMENIUS PROJEKT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/>
              <a:t>How Big Is Your Foot?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Amblem i maskota projekta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amblem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maskota</a:t>
            </a:r>
            <a:endParaRPr lang="hr-HR" dirty="0"/>
          </a:p>
        </p:txBody>
      </p:sp>
      <p:pic>
        <p:nvPicPr>
          <p:cNvPr id="10242" name="Picture 2" descr="C:\Users\Comenius\Desktop\Irska - fotografije za web\Maskota projekt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66844" y="1791082"/>
            <a:ext cx="4041775" cy="3031331"/>
          </a:xfrm>
          <a:prstGeom prst="rect">
            <a:avLst/>
          </a:prstGeom>
          <a:noFill/>
        </p:spPr>
      </p:pic>
      <p:pic>
        <p:nvPicPr>
          <p:cNvPr id="10243" name="Picture 3" descr="D:\Comenius project\Comenius projekt - How Big Is Your Foot\MOBILNOST U IRSKU\FOTOGRAFIJE\Irska 1\PC0345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5076" y="1719446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Izrada tematskih plakata – geografske značajke 7 zemalja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7170" name="Picture 2" descr="D:\Comenius project\Comenius projekt - How Big Is Your Foot\FOTOGRAFIJE\Sonjina radionica-izrada tematskih postera\PB194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Mobilnost u Irsku</a:t>
            </a:r>
            <a:endParaRPr lang="hr-HR" dirty="0"/>
          </a:p>
        </p:txBody>
      </p:sp>
      <p:pic>
        <p:nvPicPr>
          <p:cNvPr id="8194" name="Picture 2" descr="C:\Users\Comenius\Desktop\Irska - fotografije za web\U učioni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pisma nevladinim i neprofitnim ekološkim udrugama i organizacijama</a:t>
            </a:r>
          </a:p>
          <a:p>
            <a:r>
              <a:rPr lang="hr-HR" dirty="0" smtClean="0"/>
              <a:t>mjerenje otiska ugljika na nivou škole</a:t>
            </a:r>
          </a:p>
          <a:p>
            <a:r>
              <a:rPr lang="hr-HR" dirty="0" smtClean="0"/>
              <a:t>učenje skladbe za mjuzikl koji će se izvesti u Velikoj Britaniji</a:t>
            </a:r>
          </a:p>
          <a:p>
            <a:r>
              <a:rPr lang="hr-HR" dirty="0" smtClean="0"/>
              <a:t>recikliranje starog papira u eko kutijama</a:t>
            </a:r>
          </a:p>
          <a:p>
            <a:r>
              <a:rPr lang="hr-HR" dirty="0" smtClean="0"/>
              <a:t>odvajanje ostalog otpada za recikliranje </a:t>
            </a:r>
          </a:p>
          <a:p>
            <a:r>
              <a:rPr lang="hr-HR" dirty="0" smtClean="0"/>
              <a:t>priprema za Dan planeta Zemlje </a:t>
            </a:r>
          </a:p>
          <a:p>
            <a:r>
              <a:rPr lang="hr-HR" dirty="0" smtClean="0"/>
              <a:t>priprema za mobilnosti u Estoniju (travanj) i Tursku (svibanj)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Aktivnosti koje slijede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Priprema za mobilnosti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DOKUMENTI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PSIHIČKA PRIPREMA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važeća putovnica</a:t>
            </a:r>
          </a:p>
          <a:p>
            <a:r>
              <a:rPr lang="hr-HR" dirty="0" smtClean="0"/>
              <a:t>suglasnost roditelja ovjerena kod javnog bilježnika</a:t>
            </a:r>
          </a:p>
          <a:p>
            <a:r>
              <a:rPr lang="hr-HR" dirty="0" smtClean="0"/>
              <a:t>prijevod suglasnosti na engleski jezik kod ovlaštenog sudskog tumača </a:t>
            </a:r>
          </a:p>
          <a:p>
            <a:r>
              <a:rPr lang="hr-HR" dirty="0" smtClean="0"/>
              <a:t>putno i zdravstveno osiguranje (nije obavezno)</a:t>
            </a:r>
          </a:p>
          <a:p>
            <a:endParaRPr lang="hr-HR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dugo putovanje avionom i moguća čekanja</a:t>
            </a:r>
          </a:p>
          <a:p>
            <a:r>
              <a:rPr lang="hr-HR" dirty="0" smtClean="0"/>
              <a:t>nepredvidive situacije (npr. otkazani let)</a:t>
            </a:r>
          </a:p>
          <a:p>
            <a:r>
              <a:rPr lang="hr-HR" dirty="0" smtClean="0"/>
              <a:t>priprema na boravak u obitelji druge kulture, vjere i nacionalnosti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Podrška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r-HR" dirty="0" smtClean="0"/>
              <a:t>LOKALNE VLASTI I SPONZORI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MEDIJI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općinsko vijeće Novigrada Podravskog</a:t>
            </a:r>
          </a:p>
          <a:p>
            <a:r>
              <a:rPr lang="hr-HR" dirty="0" smtClean="0"/>
              <a:t>Koprivničko-križevačka županija</a:t>
            </a:r>
          </a:p>
          <a:p>
            <a:r>
              <a:rPr lang="hr-HR" dirty="0" smtClean="0"/>
              <a:t>Gimnazija ‘Fran Galović’</a:t>
            </a:r>
          </a:p>
          <a:p>
            <a:r>
              <a:rPr lang="hr-HR" dirty="0" smtClean="0"/>
              <a:t>Hrvatske šume</a:t>
            </a:r>
          </a:p>
          <a:p>
            <a:r>
              <a:rPr lang="hr-HR" dirty="0" smtClean="0"/>
              <a:t>UZOR Hrvatske</a:t>
            </a:r>
          </a:p>
          <a:p>
            <a:r>
              <a:rPr lang="hr-HR" dirty="0" smtClean="0"/>
              <a:t>Podravka dd</a:t>
            </a:r>
          </a:p>
          <a:p>
            <a:r>
              <a:rPr lang="hr-HR" dirty="0" smtClean="0"/>
              <a:t>Bilokalnik dd</a:t>
            </a:r>
          </a:p>
          <a:p>
            <a:r>
              <a:rPr lang="hr-HR" dirty="0" smtClean="0"/>
              <a:t>gđa. Ana Mihoković</a:t>
            </a:r>
          </a:p>
          <a:p>
            <a:r>
              <a:rPr lang="hr-HR" dirty="0" smtClean="0"/>
              <a:t>Ferostroj</a:t>
            </a:r>
          </a:p>
          <a:p>
            <a:r>
              <a:rPr lang="hr-HR" dirty="0" smtClean="0"/>
              <a:t>gospodin Klasan</a:t>
            </a: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RKC</a:t>
            </a:r>
          </a:p>
          <a:p>
            <a:r>
              <a:rPr lang="hr-HR" dirty="0" smtClean="0"/>
              <a:t>Glas Podravine</a:t>
            </a:r>
          </a:p>
          <a:p>
            <a:r>
              <a:rPr lang="hr-HR" dirty="0" smtClean="0"/>
              <a:t>Podravski list</a:t>
            </a:r>
          </a:p>
          <a:p>
            <a:r>
              <a:rPr lang="hr-HR" dirty="0" smtClean="0"/>
              <a:t>Večernji list</a:t>
            </a:r>
          </a:p>
          <a:p>
            <a:r>
              <a:rPr lang="hr-HR" dirty="0" smtClean="0"/>
              <a:t>KC net</a:t>
            </a:r>
          </a:p>
          <a:p>
            <a:r>
              <a:rPr lang="hr-HR" dirty="0" smtClean="0"/>
              <a:t>HRT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učenici </a:t>
            </a:r>
          </a:p>
          <a:p>
            <a:r>
              <a:rPr lang="hr-HR" dirty="0" smtClean="0"/>
              <a:t>roditelji</a:t>
            </a:r>
          </a:p>
          <a:p>
            <a:r>
              <a:rPr lang="hr-HR" dirty="0" smtClean="0"/>
              <a:t>nastavnici </a:t>
            </a:r>
          </a:p>
          <a:p>
            <a:r>
              <a:rPr lang="hr-HR" dirty="0" smtClean="0"/>
              <a:t>tehničko i administrativno osoblje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Moralna podrška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Pripremila: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Mirjana Mihalec</a:t>
            </a:r>
          </a:p>
          <a:p>
            <a:pPr algn="ctr"/>
            <a:r>
              <a:rPr lang="hr-HR" dirty="0" smtClean="0"/>
              <a:t>Koordinator projekta ‘How Big Is Your Foot?’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Irska</a:t>
            </a:r>
          </a:p>
          <a:p>
            <a:r>
              <a:rPr lang="hr-HR" dirty="0" smtClean="0"/>
              <a:t>Estonija</a:t>
            </a:r>
          </a:p>
          <a:p>
            <a:r>
              <a:rPr lang="hr-HR" dirty="0" smtClean="0"/>
              <a:t>Turska</a:t>
            </a:r>
          </a:p>
          <a:p>
            <a:r>
              <a:rPr lang="hr-HR" dirty="0" smtClean="0"/>
              <a:t>Portugal</a:t>
            </a:r>
          </a:p>
          <a:p>
            <a:r>
              <a:rPr lang="hr-HR" dirty="0" smtClean="0"/>
              <a:t>Velika Britanija</a:t>
            </a:r>
          </a:p>
          <a:p>
            <a:r>
              <a:rPr lang="hr-HR" dirty="0" smtClean="0"/>
              <a:t>Norveška</a:t>
            </a:r>
          </a:p>
          <a:p>
            <a:r>
              <a:rPr lang="hr-HR" dirty="0" smtClean="0"/>
              <a:t>Hrvatska</a:t>
            </a:r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Zemlje sudionice</a:t>
            </a:r>
            <a:endParaRPr lang="hr-HR" dirty="0"/>
          </a:p>
        </p:txBody>
      </p:sp>
      <p:pic>
        <p:nvPicPr>
          <p:cNvPr id="1026" name="Picture 2" descr="C:\Users\Comenius\Desktop\Irska - fotografije za web\Koordinatori projekta na radnom sastank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643050"/>
            <a:ext cx="4038600" cy="3044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</a:t>
            </a:r>
            <a:r>
              <a:rPr lang="hr-HR" dirty="0" smtClean="0"/>
              <a:t>vogodišnji  </a:t>
            </a:r>
            <a:r>
              <a:rPr lang="hr-HR" dirty="0" smtClean="0"/>
              <a:t>ekološki projekt odobren na natječaju Agencije za mobilnost i programe EU</a:t>
            </a:r>
          </a:p>
          <a:p>
            <a:r>
              <a:rPr lang="hr-HR" dirty="0" smtClean="0"/>
              <a:t>budžet – 22.500,00 Eura</a:t>
            </a:r>
          </a:p>
          <a:p>
            <a:r>
              <a:rPr lang="hr-HR" dirty="0" smtClean="0"/>
              <a:t>glavni ciljevi - provesti planirane aktivnosti i mobilnosti u zemlje partnerskih škola, upoznati učenike s ekološkim problemima u našoj zajednici i potaknuti ih na traženje kreativnih rješenja tih problema, razvijati komunikacijske vještine na engleskom jeziku, koristiti se novim medijima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Osnovni podaci o projektu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Tim učenika i nastavnika</a:t>
            </a:r>
            <a:endParaRPr lang="hr-HR" dirty="0"/>
          </a:p>
        </p:txBody>
      </p:sp>
      <p:pic>
        <p:nvPicPr>
          <p:cNvPr id="2050" name="Picture 2" descr="D:\Comenius project\Comenius projekt - How Big Is Your Foot\FOTOGRAFIJE\Vijeće zelenih\PA044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1084" y="2299705"/>
            <a:ext cx="4081659" cy="3061244"/>
          </a:xfrm>
          <a:prstGeom prst="rect">
            <a:avLst/>
          </a:prstGeom>
          <a:noFill/>
        </p:spPr>
      </p:pic>
      <p:pic>
        <p:nvPicPr>
          <p:cNvPr id="2051" name="Picture 3" descr="F:\PB2844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296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Radionica izrade lente sa zastavama zemalja partnera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3074" name="Picture 2" descr="D:\Comenius project\Comenius projekt - How Big Is Your Foot\SADNJA COMENIUS STABLA\6.10.2010 Flag display workshop photos\PA064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Sadnja Comenius stabla</a:t>
            </a:r>
            <a:endParaRPr lang="hr-HR" dirty="0"/>
          </a:p>
        </p:txBody>
      </p:sp>
      <p:pic>
        <p:nvPicPr>
          <p:cNvPr id="4098" name="Picture 2" descr="D:\Comenius project\Comenius projekt - How Big Is Your Foot\SADNJA COMENIUS STABLA\Tree planting ceremony photos\Pictures from Croatia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Finalisti natječaja za amblem i maskotu projekta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5122" name="Picture 2" descr="D:\Comenius project\Comenius projekt - How Big Is Your Foot\NATJEČAJ ZA MASKOTU I AMBLEM\Natječaj - fotografije\Dodjela nagrada\PA224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Radionica izrade amblema i maskote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6147" name="Picture 3" descr="D:\Comenius project\Comenius projekt - How Big Is Your Foot\NATJEČAJ ZA MASKOTU I AMBLEM\Natječaj - fotografije\Radionica izrade amblema\PB184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Amblem i maskota škole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amblem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maskota</a:t>
            </a:r>
            <a:endParaRPr lang="hr-HR" dirty="0"/>
          </a:p>
        </p:txBody>
      </p:sp>
      <p:pic>
        <p:nvPicPr>
          <p:cNvPr id="9218" name="Picture 2" descr="D:\Comenius project\Comenius projekt - How Big Is Your Foot\NATJEČAJ ZA MASKOTU I AMBLEM\Natječaj - fotografije\Maskota\PB3044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</p:spPr>
      </p:pic>
      <p:pic>
        <p:nvPicPr>
          <p:cNvPr id="9220" name="Picture 4" descr="D:\Comenius project\Comenius projekt - How Big Is Your Foot\NATJEČAJ ZA MASKOTU I AMBLEM\Maskota - kompjutorski obrađene verzije\logo stopalo jpeg fil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294" y="1891506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279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COMENIUS PROJEKT</vt:lpstr>
      <vt:lpstr>Zemlje sudionice</vt:lpstr>
      <vt:lpstr>Osnovni podaci o projektu</vt:lpstr>
      <vt:lpstr>Tim učenika i nastavnika</vt:lpstr>
      <vt:lpstr> Radionica izrade lente sa zastavama zemalja partnera </vt:lpstr>
      <vt:lpstr>Sadnja Comenius stabla</vt:lpstr>
      <vt:lpstr> Finalisti natječaja za amblem i maskotu projekta </vt:lpstr>
      <vt:lpstr> Radionica izrade amblema i maskote </vt:lpstr>
      <vt:lpstr>Amblem i maskota škole</vt:lpstr>
      <vt:lpstr>Amblem i maskota projekta</vt:lpstr>
      <vt:lpstr> Izrada tematskih plakata – geografske značajke 7 zemalja </vt:lpstr>
      <vt:lpstr>Mobilnost u Irsku</vt:lpstr>
      <vt:lpstr>Aktivnosti koje slijede</vt:lpstr>
      <vt:lpstr>Priprema za mobilnosti</vt:lpstr>
      <vt:lpstr>Podrška</vt:lpstr>
      <vt:lpstr>Moralna podrška</vt:lpstr>
      <vt:lpstr>Pripremila: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PROJEKT</dc:title>
  <dc:creator>Comenius</dc:creator>
  <cp:lastModifiedBy>Comenius</cp:lastModifiedBy>
  <cp:revision>16</cp:revision>
  <dcterms:created xsi:type="dcterms:W3CDTF">2010-12-15T19:44:33Z</dcterms:created>
  <dcterms:modified xsi:type="dcterms:W3CDTF">2011-01-03T17:43:41Z</dcterms:modified>
</cp:coreProperties>
</file>