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5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12AF7-98C3-42CF-A75C-AC49E5D45A6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86FC11-3C75-4FD6-83C5-06879185EA82}">
      <dgm:prSet/>
      <dgm:spPr/>
      <dgm:t>
        <a:bodyPr/>
        <a:lstStyle/>
        <a:p>
          <a:pPr algn="l"/>
          <a:r>
            <a:rPr lang="en-US" dirty="0"/>
            <a:t>U </a:t>
          </a:r>
          <a:r>
            <a:rPr lang="en-US" dirty="0" err="1"/>
            <a:t>svakodnevnom</a:t>
          </a:r>
          <a:r>
            <a:rPr lang="en-US" dirty="0"/>
            <a:t> </a:t>
          </a:r>
          <a:r>
            <a:rPr lang="en-US" dirty="0" err="1"/>
            <a:t>radu</a:t>
          </a:r>
          <a:r>
            <a:rPr lang="en-US" dirty="0"/>
            <a:t> s </a:t>
          </a:r>
          <a:r>
            <a:rPr lang="en-US" dirty="0" err="1"/>
            <a:t>učenicima</a:t>
          </a:r>
          <a:r>
            <a:rPr lang="en-US" dirty="0"/>
            <a:t> </a:t>
          </a:r>
          <a:r>
            <a:rPr lang="en-US" dirty="0" err="1"/>
            <a:t>primijetili</a:t>
          </a:r>
          <a:r>
            <a:rPr lang="en-US" dirty="0"/>
            <a:t> </a:t>
          </a:r>
          <a:r>
            <a:rPr lang="en-US" dirty="0" err="1"/>
            <a:t>smo</a:t>
          </a:r>
          <a:r>
            <a:rPr lang="en-US" dirty="0"/>
            <a:t> </a:t>
          </a:r>
          <a:r>
            <a:rPr lang="en-US" dirty="0" err="1"/>
            <a:t>potrebu</a:t>
          </a:r>
          <a:r>
            <a:rPr lang="en-US" dirty="0"/>
            <a:t> za </a:t>
          </a:r>
          <a:r>
            <a:rPr lang="en-US" dirty="0" err="1"/>
            <a:t>emocionalnom</a:t>
          </a:r>
          <a:r>
            <a:rPr lang="en-US" dirty="0"/>
            <a:t> </a:t>
          </a:r>
          <a:r>
            <a:rPr lang="en-US" dirty="0" err="1"/>
            <a:t>podrškom</a:t>
          </a:r>
          <a:r>
            <a:rPr lang="en-US" dirty="0"/>
            <a:t>.</a:t>
          </a:r>
        </a:p>
      </dgm:t>
    </dgm:pt>
    <dgm:pt modelId="{5E91BDE9-F7FC-4433-A34A-E3CE088C9478}" type="parTrans" cxnId="{78A5949A-EA03-4E09-A20B-59314F794BA6}">
      <dgm:prSet/>
      <dgm:spPr/>
      <dgm:t>
        <a:bodyPr/>
        <a:lstStyle/>
        <a:p>
          <a:endParaRPr lang="en-US"/>
        </a:p>
      </dgm:t>
    </dgm:pt>
    <dgm:pt modelId="{F1EA6C75-4C18-4E4E-9C7A-85514F0A753F}" type="sibTrans" cxnId="{78A5949A-EA03-4E09-A20B-59314F794BA6}">
      <dgm:prSet/>
      <dgm:spPr/>
      <dgm:t>
        <a:bodyPr/>
        <a:lstStyle/>
        <a:p>
          <a:endParaRPr lang="en-US"/>
        </a:p>
      </dgm:t>
    </dgm:pt>
    <dgm:pt modelId="{19241B56-A0E0-47DB-9DE0-1E5926344B48}">
      <dgm:prSet/>
      <dgm:spPr/>
      <dgm:t>
        <a:bodyPr/>
        <a:lstStyle/>
        <a:p>
          <a:r>
            <a:rPr lang="en-US" dirty="0" err="1"/>
            <a:t>Inspiracija</a:t>
          </a:r>
          <a:r>
            <a:rPr lang="en-US" dirty="0"/>
            <a:t>: </a:t>
          </a:r>
          <a:r>
            <a:rPr lang="en-US" dirty="0" err="1"/>
            <a:t>potreba</a:t>
          </a:r>
          <a:r>
            <a:rPr lang="en-US" dirty="0"/>
            <a:t> za </a:t>
          </a:r>
          <a:r>
            <a:rPr lang="en-US" dirty="0" err="1"/>
            <a:t>boljim</a:t>
          </a:r>
          <a:r>
            <a:rPr lang="en-US" dirty="0"/>
            <a:t> </a:t>
          </a:r>
          <a:r>
            <a:rPr lang="en-US" dirty="0" err="1"/>
            <a:t>odnosima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komunikacijom</a:t>
          </a:r>
          <a:r>
            <a:rPr lang="en-US" dirty="0"/>
            <a:t>.</a:t>
          </a:r>
        </a:p>
      </dgm:t>
    </dgm:pt>
    <dgm:pt modelId="{A13D651D-DFC7-4D84-A602-93EE3CB54866}" type="parTrans" cxnId="{3041A86E-CB7C-4B84-95D0-B79E959E530C}">
      <dgm:prSet/>
      <dgm:spPr/>
      <dgm:t>
        <a:bodyPr/>
        <a:lstStyle/>
        <a:p>
          <a:endParaRPr lang="en-US"/>
        </a:p>
      </dgm:t>
    </dgm:pt>
    <dgm:pt modelId="{D67CDD6C-B255-4D30-910F-A729E8702906}" type="sibTrans" cxnId="{3041A86E-CB7C-4B84-95D0-B79E959E530C}">
      <dgm:prSet/>
      <dgm:spPr/>
      <dgm:t>
        <a:bodyPr/>
        <a:lstStyle/>
        <a:p>
          <a:endParaRPr lang="en-US"/>
        </a:p>
      </dgm:t>
    </dgm:pt>
    <dgm:pt modelId="{A3BA0EBC-52DF-4541-9C7E-0E01DE1883CB}">
      <dgm:prSet/>
      <dgm:spPr/>
      <dgm:t>
        <a:bodyPr/>
        <a:lstStyle/>
        <a:p>
          <a:r>
            <a:rPr lang="en-US" dirty="0" err="1"/>
            <a:t>Želja</a:t>
          </a:r>
          <a:r>
            <a:rPr lang="en-US" dirty="0"/>
            <a:t> za </a:t>
          </a:r>
          <a:r>
            <a:rPr lang="en-US" dirty="0" err="1"/>
            <a:t>stvaranjem</a:t>
          </a:r>
          <a:r>
            <a:rPr lang="en-US" dirty="0"/>
            <a:t> </a:t>
          </a:r>
          <a:r>
            <a:rPr lang="en-US" dirty="0" err="1"/>
            <a:t>sigurnog</a:t>
          </a:r>
          <a:r>
            <a:rPr lang="en-US" dirty="0"/>
            <a:t>, </a:t>
          </a:r>
          <a:r>
            <a:rPr lang="en-US" dirty="0" err="1"/>
            <a:t>podržavajućeg</a:t>
          </a:r>
          <a:r>
            <a:rPr lang="en-US" dirty="0"/>
            <a:t> </a:t>
          </a:r>
          <a:r>
            <a:rPr lang="en-US" dirty="0" err="1"/>
            <a:t>okruženja</a:t>
          </a:r>
          <a:r>
            <a:rPr lang="en-US" dirty="0"/>
            <a:t>.</a:t>
          </a:r>
        </a:p>
      </dgm:t>
    </dgm:pt>
    <dgm:pt modelId="{59FBB4B4-E18F-4193-8F79-98DC8D9ED041}" type="parTrans" cxnId="{0C510F3C-58DE-46D4-93C9-57F63E995EE6}">
      <dgm:prSet/>
      <dgm:spPr/>
      <dgm:t>
        <a:bodyPr/>
        <a:lstStyle/>
        <a:p>
          <a:endParaRPr lang="en-US"/>
        </a:p>
      </dgm:t>
    </dgm:pt>
    <dgm:pt modelId="{E257C9DC-BA83-4568-A5E9-37D99BE6878B}" type="sibTrans" cxnId="{0C510F3C-58DE-46D4-93C9-57F63E995EE6}">
      <dgm:prSet/>
      <dgm:spPr/>
      <dgm:t>
        <a:bodyPr/>
        <a:lstStyle/>
        <a:p>
          <a:endParaRPr lang="en-US"/>
        </a:p>
      </dgm:t>
    </dgm:pt>
    <dgm:pt modelId="{833B5744-582E-4BF8-BFAA-EBAD1E19F198}" type="pres">
      <dgm:prSet presAssocID="{B7C12AF7-98C3-42CF-A75C-AC49E5D45A65}" presName="linear" presStyleCnt="0">
        <dgm:presLayoutVars>
          <dgm:animLvl val="lvl"/>
          <dgm:resizeHandles val="exact"/>
        </dgm:presLayoutVars>
      </dgm:prSet>
      <dgm:spPr/>
    </dgm:pt>
    <dgm:pt modelId="{50F38227-4359-4018-B8CB-EF4CCF52F115}" type="pres">
      <dgm:prSet presAssocID="{C086FC11-3C75-4FD6-83C5-06879185EA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2F1B40-B1FA-4807-B1CC-86DE4D864628}" type="pres">
      <dgm:prSet presAssocID="{F1EA6C75-4C18-4E4E-9C7A-85514F0A753F}" presName="spacer" presStyleCnt="0"/>
      <dgm:spPr/>
    </dgm:pt>
    <dgm:pt modelId="{FF86AAF1-B417-42A5-A79E-AC294E4B6CED}" type="pres">
      <dgm:prSet presAssocID="{19241B56-A0E0-47DB-9DE0-1E5926344B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139AB4-9C20-4826-9473-FCB3BA6BCD11}" type="pres">
      <dgm:prSet presAssocID="{D67CDD6C-B255-4D30-910F-A729E8702906}" presName="spacer" presStyleCnt="0"/>
      <dgm:spPr/>
    </dgm:pt>
    <dgm:pt modelId="{E3DC969D-8E8F-4F85-9941-4EB512114DCD}" type="pres">
      <dgm:prSet presAssocID="{A3BA0EBC-52DF-4541-9C7E-0E01DE1883C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C510F3C-58DE-46D4-93C9-57F63E995EE6}" srcId="{B7C12AF7-98C3-42CF-A75C-AC49E5D45A65}" destId="{A3BA0EBC-52DF-4541-9C7E-0E01DE1883CB}" srcOrd="2" destOrd="0" parTransId="{59FBB4B4-E18F-4193-8F79-98DC8D9ED041}" sibTransId="{E257C9DC-BA83-4568-A5E9-37D99BE6878B}"/>
    <dgm:cxn modelId="{10C8E83D-A5BF-4F4E-90C0-880609852669}" type="presOf" srcId="{A3BA0EBC-52DF-4541-9C7E-0E01DE1883CB}" destId="{E3DC969D-8E8F-4F85-9941-4EB512114DCD}" srcOrd="0" destOrd="0" presId="urn:microsoft.com/office/officeart/2005/8/layout/vList2"/>
    <dgm:cxn modelId="{361FB964-C511-40B5-BA01-E8D4D2097F1B}" type="presOf" srcId="{C086FC11-3C75-4FD6-83C5-06879185EA82}" destId="{50F38227-4359-4018-B8CB-EF4CCF52F115}" srcOrd="0" destOrd="0" presId="urn:microsoft.com/office/officeart/2005/8/layout/vList2"/>
    <dgm:cxn modelId="{3041A86E-CB7C-4B84-95D0-B79E959E530C}" srcId="{B7C12AF7-98C3-42CF-A75C-AC49E5D45A65}" destId="{19241B56-A0E0-47DB-9DE0-1E5926344B48}" srcOrd="1" destOrd="0" parTransId="{A13D651D-DFC7-4D84-A602-93EE3CB54866}" sibTransId="{D67CDD6C-B255-4D30-910F-A729E8702906}"/>
    <dgm:cxn modelId="{78A5949A-EA03-4E09-A20B-59314F794BA6}" srcId="{B7C12AF7-98C3-42CF-A75C-AC49E5D45A65}" destId="{C086FC11-3C75-4FD6-83C5-06879185EA82}" srcOrd="0" destOrd="0" parTransId="{5E91BDE9-F7FC-4433-A34A-E3CE088C9478}" sibTransId="{F1EA6C75-4C18-4E4E-9C7A-85514F0A753F}"/>
    <dgm:cxn modelId="{FE489EC2-B212-49A6-B1A8-C15FADA122E8}" type="presOf" srcId="{B7C12AF7-98C3-42CF-A75C-AC49E5D45A65}" destId="{833B5744-582E-4BF8-BFAA-EBAD1E19F198}" srcOrd="0" destOrd="0" presId="urn:microsoft.com/office/officeart/2005/8/layout/vList2"/>
    <dgm:cxn modelId="{C96170EB-51A7-469D-AC68-06E826EFF6DA}" type="presOf" srcId="{19241B56-A0E0-47DB-9DE0-1E5926344B48}" destId="{FF86AAF1-B417-42A5-A79E-AC294E4B6CED}" srcOrd="0" destOrd="0" presId="urn:microsoft.com/office/officeart/2005/8/layout/vList2"/>
    <dgm:cxn modelId="{8860AE8D-051E-42A8-A86E-A0679051E307}" type="presParOf" srcId="{833B5744-582E-4BF8-BFAA-EBAD1E19F198}" destId="{50F38227-4359-4018-B8CB-EF4CCF52F115}" srcOrd="0" destOrd="0" presId="urn:microsoft.com/office/officeart/2005/8/layout/vList2"/>
    <dgm:cxn modelId="{84CC1EA7-00C4-4D30-999A-42E6A075DE5F}" type="presParOf" srcId="{833B5744-582E-4BF8-BFAA-EBAD1E19F198}" destId="{C12F1B40-B1FA-4807-B1CC-86DE4D864628}" srcOrd="1" destOrd="0" presId="urn:microsoft.com/office/officeart/2005/8/layout/vList2"/>
    <dgm:cxn modelId="{7E92159A-746C-4568-89FF-87E05940EBDC}" type="presParOf" srcId="{833B5744-582E-4BF8-BFAA-EBAD1E19F198}" destId="{FF86AAF1-B417-42A5-A79E-AC294E4B6CED}" srcOrd="2" destOrd="0" presId="urn:microsoft.com/office/officeart/2005/8/layout/vList2"/>
    <dgm:cxn modelId="{F56B5CDB-AA1D-4A17-A8A9-5DE89C236D6C}" type="presParOf" srcId="{833B5744-582E-4BF8-BFAA-EBAD1E19F198}" destId="{BF139AB4-9C20-4826-9473-FCB3BA6BCD11}" srcOrd="3" destOrd="0" presId="urn:microsoft.com/office/officeart/2005/8/layout/vList2"/>
    <dgm:cxn modelId="{76F755C0-3CEB-4093-9B87-DCFA625138DC}" type="presParOf" srcId="{833B5744-582E-4BF8-BFAA-EBAD1E19F198}" destId="{E3DC969D-8E8F-4F85-9941-4EB512114D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02FC88-94C1-4B25-A284-6867A8C4E54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8FC2CB-1194-468B-AC50-8FD83401E0B9}">
      <dgm:prSet/>
      <dgm:spPr/>
      <dgm:t>
        <a:bodyPr/>
        <a:lstStyle/>
        <a:p>
          <a:r>
            <a:rPr lang="en-US" dirty="0"/>
            <a:t>1. </a:t>
          </a:r>
          <a:r>
            <a:rPr lang="hr-HR" dirty="0"/>
            <a:t>Timsko planiranje provedbe</a:t>
          </a:r>
          <a:endParaRPr lang="en-US" dirty="0"/>
        </a:p>
      </dgm:t>
    </dgm:pt>
    <dgm:pt modelId="{D4A898F9-E060-40C2-B01A-4AE6454A0039}" type="parTrans" cxnId="{B57C7667-1486-4A8B-A4ED-9401B97FF1E3}">
      <dgm:prSet/>
      <dgm:spPr/>
      <dgm:t>
        <a:bodyPr/>
        <a:lstStyle/>
        <a:p>
          <a:endParaRPr lang="en-US"/>
        </a:p>
      </dgm:t>
    </dgm:pt>
    <dgm:pt modelId="{C93F2008-AE0A-489C-9803-DACE7029A064}" type="sibTrans" cxnId="{B57C7667-1486-4A8B-A4ED-9401B97FF1E3}">
      <dgm:prSet/>
      <dgm:spPr/>
      <dgm:t>
        <a:bodyPr/>
        <a:lstStyle/>
        <a:p>
          <a:endParaRPr lang="en-US"/>
        </a:p>
      </dgm:t>
    </dgm:pt>
    <dgm:pt modelId="{82AAAED6-4F9D-4BE0-B248-2EBB2BCF61E7}">
      <dgm:prSet/>
      <dgm:spPr/>
      <dgm:t>
        <a:bodyPr/>
        <a:lstStyle/>
        <a:p>
          <a:r>
            <a:rPr lang="en-US"/>
            <a:t>2. Radionice za učenike</a:t>
          </a:r>
        </a:p>
      </dgm:t>
    </dgm:pt>
    <dgm:pt modelId="{373E03D7-D359-49B9-8DC4-FE078F103021}" type="parTrans" cxnId="{FB547655-5F84-4C1B-976A-675B67AF2C69}">
      <dgm:prSet/>
      <dgm:spPr/>
      <dgm:t>
        <a:bodyPr/>
        <a:lstStyle/>
        <a:p>
          <a:endParaRPr lang="en-US"/>
        </a:p>
      </dgm:t>
    </dgm:pt>
    <dgm:pt modelId="{767B3297-D669-47D0-BAC1-CC91E2ABAFA6}" type="sibTrans" cxnId="{FB547655-5F84-4C1B-976A-675B67AF2C69}">
      <dgm:prSet/>
      <dgm:spPr/>
      <dgm:t>
        <a:bodyPr/>
        <a:lstStyle/>
        <a:p>
          <a:endParaRPr lang="en-US"/>
        </a:p>
      </dgm:t>
    </dgm:pt>
    <dgm:pt modelId="{4EFFF519-2401-45BA-884D-0A3FF8358AB0}">
      <dgm:prSet/>
      <dgm:spPr/>
      <dgm:t>
        <a:bodyPr/>
        <a:lstStyle/>
        <a:p>
          <a:r>
            <a:rPr lang="en-US" dirty="0"/>
            <a:t>3. Rad s </a:t>
          </a:r>
          <a:r>
            <a:rPr lang="en-US" dirty="0" err="1"/>
            <a:t>nastavnicima</a:t>
          </a:r>
          <a:r>
            <a:rPr lang="hr-HR" dirty="0"/>
            <a:t> (stručni aktivi)</a:t>
          </a:r>
          <a:endParaRPr lang="en-US" dirty="0"/>
        </a:p>
      </dgm:t>
    </dgm:pt>
    <dgm:pt modelId="{03F709E6-E819-45AD-9E98-978DCC35DEE8}" type="parTrans" cxnId="{DCE923AE-F3D0-4703-8629-C250005079A7}">
      <dgm:prSet/>
      <dgm:spPr/>
      <dgm:t>
        <a:bodyPr/>
        <a:lstStyle/>
        <a:p>
          <a:endParaRPr lang="en-US"/>
        </a:p>
      </dgm:t>
    </dgm:pt>
    <dgm:pt modelId="{2E3FFCCA-32C8-428B-BB86-D554167DA390}" type="sibTrans" cxnId="{DCE923AE-F3D0-4703-8629-C250005079A7}">
      <dgm:prSet/>
      <dgm:spPr/>
      <dgm:t>
        <a:bodyPr/>
        <a:lstStyle/>
        <a:p>
          <a:endParaRPr lang="en-US"/>
        </a:p>
      </dgm:t>
    </dgm:pt>
    <dgm:pt modelId="{75EEA0DE-7BD6-4AE5-A2C4-8C795A7A2479}">
      <dgm:prSet custT="1"/>
      <dgm:spPr/>
      <dgm:t>
        <a:bodyPr/>
        <a:lstStyle/>
        <a:p>
          <a:r>
            <a:rPr lang="en-US" sz="2100" dirty="0"/>
            <a:t>4. </a:t>
          </a:r>
          <a:r>
            <a:rPr lang="en-US" sz="2100" dirty="0" err="1"/>
            <a:t>Primjena</a:t>
          </a:r>
          <a:r>
            <a:rPr lang="en-US" sz="2100" dirty="0"/>
            <a:t> </a:t>
          </a:r>
          <a:r>
            <a:rPr lang="en-US" sz="2100" dirty="0" err="1"/>
            <a:t>metode</a:t>
          </a:r>
          <a:r>
            <a:rPr lang="en-US" sz="2100" dirty="0"/>
            <a:t> </a:t>
          </a:r>
          <a:r>
            <a:rPr lang="hr-HR" sz="2100" dirty="0"/>
            <a:t>osnova medijacije u individualnom radu</a:t>
          </a:r>
          <a:endParaRPr lang="en-US" sz="2100" dirty="0"/>
        </a:p>
      </dgm:t>
    </dgm:pt>
    <dgm:pt modelId="{3EAAD7BE-9668-4006-9A89-7A941F10156B}" type="parTrans" cxnId="{54050A53-C47E-476F-B3D6-44A987A8A48C}">
      <dgm:prSet/>
      <dgm:spPr/>
      <dgm:t>
        <a:bodyPr/>
        <a:lstStyle/>
        <a:p>
          <a:endParaRPr lang="en-US"/>
        </a:p>
      </dgm:t>
    </dgm:pt>
    <dgm:pt modelId="{45082968-913C-4D73-A264-0CC07C465D0A}" type="sibTrans" cxnId="{54050A53-C47E-476F-B3D6-44A987A8A48C}">
      <dgm:prSet/>
      <dgm:spPr/>
      <dgm:t>
        <a:bodyPr/>
        <a:lstStyle/>
        <a:p>
          <a:endParaRPr lang="en-US"/>
        </a:p>
      </dgm:t>
    </dgm:pt>
    <dgm:pt modelId="{A4FACD18-3B12-4FD3-9D09-B42427E6F1DA}">
      <dgm:prSet/>
      <dgm:spPr/>
      <dgm:t>
        <a:bodyPr/>
        <a:lstStyle/>
        <a:p>
          <a:r>
            <a:rPr lang="en-US"/>
            <a:t>5. Praćenje i evaluacija</a:t>
          </a:r>
        </a:p>
      </dgm:t>
    </dgm:pt>
    <dgm:pt modelId="{D5B8C437-1131-438C-BA44-A0BDE8C595EB}" type="parTrans" cxnId="{3EEDADEA-C762-4EF6-BD8C-AE2B35FD345F}">
      <dgm:prSet/>
      <dgm:spPr/>
      <dgm:t>
        <a:bodyPr/>
        <a:lstStyle/>
        <a:p>
          <a:endParaRPr lang="en-US"/>
        </a:p>
      </dgm:t>
    </dgm:pt>
    <dgm:pt modelId="{41BE95EA-EBD9-4365-9205-9F0F05487273}" type="sibTrans" cxnId="{3EEDADEA-C762-4EF6-BD8C-AE2B35FD345F}">
      <dgm:prSet/>
      <dgm:spPr/>
      <dgm:t>
        <a:bodyPr/>
        <a:lstStyle/>
        <a:p>
          <a:endParaRPr lang="en-US"/>
        </a:p>
      </dgm:t>
    </dgm:pt>
    <dgm:pt modelId="{89442B81-3A78-478F-AE51-8D0F5836EA63}" type="pres">
      <dgm:prSet presAssocID="{4902FC88-94C1-4B25-A284-6867A8C4E54F}" presName="diagram" presStyleCnt="0">
        <dgm:presLayoutVars>
          <dgm:dir/>
          <dgm:resizeHandles val="exact"/>
        </dgm:presLayoutVars>
      </dgm:prSet>
      <dgm:spPr/>
    </dgm:pt>
    <dgm:pt modelId="{62E2DF61-CC2F-4CE9-AAF9-BF5951EE845F}" type="pres">
      <dgm:prSet presAssocID="{C88FC2CB-1194-468B-AC50-8FD83401E0B9}" presName="node" presStyleLbl="node1" presStyleIdx="0" presStyleCnt="5">
        <dgm:presLayoutVars>
          <dgm:bulletEnabled val="1"/>
        </dgm:presLayoutVars>
      </dgm:prSet>
      <dgm:spPr/>
    </dgm:pt>
    <dgm:pt modelId="{DEC265A3-1AF2-4576-BFB0-0BF8C621A405}" type="pres">
      <dgm:prSet presAssocID="{C93F2008-AE0A-489C-9803-DACE7029A064}" presName="sibTrans" presStyleCnt="0"/>
      <dgm:spPr/>
    </dgm:pt>
    <dgm:pt modelId="{DF2B6FED-0C5B-46D0-9527-875659A15441}" type="pres">
      <dgm:prSet presAssocID="{82AAAED6-4F9D-4BE0-B248-2EBB2BCF61E7}" presName="node" presStyleLbl="node1" presStyleIdx="1" presStyleCnt="5">
        <dgm:presLayoutVars>
          <dgm:bulletEnabled val="1"/>
        </dgm:presLayoutVars>
      </dgm:prSet>
      <dgm:spPr/>
    </dgm:pt>
    <dgm:pt modelId="{A7B701AB-CC3E-4A83-B044-A2CA442B19FD}" type="pres">
      <dgm:prSet presAssocID="{767B3297-D669-47D0-BAC1-CC91E2ABAFA6}" presName="sibTrans" presStyleCnt="0"/>
      <dgm:spPr/>
    </dgm:pt>
    <dgm:pt modelId="{D1C49011-DC0F-4CEB-955F-F5FB59F7EF0B}" type="pres">
      <dgm:prSet presAssocID="{4EFFF519-2401-45BA-884D-0A3FF8358AB0}" presName="node" presStyleLbl="node1" presStyleIdx="2" presStyleCnt="5">
        <dgm:presLayoutVars>
          <dgm:bulletEnabled val="1"/>
        </dgm:presLayoutVars>
      </dgm:prSet>
      <dgm:spPr/>
    </dgm:pt>
    <dgm:pt modelId="{6FE4AB25-17DB-4FA0-A9C9-8415BA0864AE}" type="pres">
      <dgm:prSet presAssocID="{2E3FFCCA-32C8-428B-BB86-D554167DA390}" presName="sibTrans" presStyleCnt="0"/>
      <dgm:spPr/>
    </dgm:pt>
    <dgm:pt modelId="{66FA3D81-7C91-4DE1-B6D2-A9EB0DA66AB2}" type="pres">
      <dgm:prSet presAssocID="{75EEA0DE-7BD6-4AE5-A2C4-8C795A7A2479}" presName="node" presStyleLbl="node1" presStyleIdx="3" presStyleCnt="5">
        <dgm:presLayoutVars>
          <dgm:bulletEnabled val="1"/>
        </dgm:presLayoutVars>
      </dgm:prSet>
      <dgm:spPr/>
    </dgm:pt>
    <dgm:pt modelId="{DD197B0D-AAC0-4AC1-94FF-7D0CE8389332}" type="pres">
      <dgm:prSet presAssocID="{45082968-913C-4D73-A264-0CC07C465D0A}" presName="sibTrans" presStyleCnt="0"/>
      <dgm:spPr/>
    </dgm:pt>
    <dgm:pt modelId="{A9DF1DA2-3143-4242-B476-06AEEB067F07}" type="pres">
      <dgm:prSet presAssocID="{A4FACD18-3B12-4FD3-9D09-B42427E6F1DA}" presName="node" presStyleLbl="node1" presStyleIdx="4" presStyleCnt="5">
        <dgm:presLayoutVars>
          <dgm:bulletEnabled val="1"/>
        </dgm:presLayoutVars>
      </dgm:prSet>
      <dgm:spPr/>
    </dgm:pt>
  </dgm:ptLst>
  <dgm:cxnLst>
    <dgm:cxn modelId="{FF8C472F-59EF-43EA-9C5C-9EACCBDE33B1}" type="presOf" srcId="{4902FC88-94C1-4B25-A284-6867A8C4E54F}" destId="{89442B81-3A78-478F-AE51-8D0F5836EA63}" srcOrd="0" destOrd="0" presId="urn:microsoft.com/office/officeart/2005/8/layout/default"/>
    <dgm:cxn modelId="{E595065E-27C5-46A6-A113-1803989C1176}" type="presOf" srcId="{4EFFF519-2401-45BA-884D-0A3FF8358AB0}" destId="{D1C49011-DC0F-4CEB-955F-F5FB59F7EF0B}" srcOrd="0" destOrd="0" presId="urn:microsoft.com/office/officeart/2005/8/layout/default"/>
    <dgm:cxn modelId="{B57C7667-1486-4A8B-A4ED-9401B97FF1E3}" srcId="{4902FC88-94C1-4B25-A284-6867A8C4E54F}" destId="{C88FC2CB-1194-468B-AC50-8FD83401E0B9}" srcOrd="0" destOrd="0" parTransId="{D4A898F9-E060-40C2-B01A-4AE6454A0039}" sibTransId="{C93F2008-AE0A-489C-9803-DACE7029A064}"/>
    <dgm:cxn modelId="{54050A53-C47E-476F-B3D6-44A987A8A48C}" srcId="{4902FC88-94C1-4B25-A284-6867A8C4E54F}" destId="{75EEA0DE-7BD6-4AE5-A2C4-8C795A7A2479}" srcOrd="3" destOrd="0" parTransId="{3EAAD7BE-9668-4006-9A89-7A941F10156B}" sibTransId="{45082968-913C-4D73-A264-0CC07C465D0A}"/>
    <dgm:cxn modelId="{FB547655-5F84-4C1B-976A-675B67AF2C69}" srcId="{4902FC88-94C1-4B25-A284-6867A8C4E54F}" destId="{82AAAED6-4F9D-4BE0-B248-2EBB2BCF61E7}" srcOrd="1" destOrd="0" parTransId="{373E03D7-D359-49B9-8DC4-FE078F103021}" sibTransId="{767B3297-D669-47D0-BAC1-CC91E2ABAFA6}"/>
    <dgm:cxn modelId="{69083F76-646E-4EAF-A36F-50A8BC91BEC4}" type="presOf" srcId="{C88FC2CB-1194-468B-AC50-8FD83401E0B9}" destId="{62E2DF61-CC2F-4CE9-AAF9-BF5951EE845F}" srcOrd="0" destOrd="0" presId="urn:microsoft.com/office/officeart/2005/8/layout/default"/>
    <dgm:cxn modelId="{DCE923AE-F3D0-4703-8629-C250005079A7}" srcId="{4902FC88-94C1-4B25-A284-6867A8C4E54F}" destId="{4EFFF519-2401-45BA-884D-0A3FF8358AB0}" srcOrd="2" destOrd="0" parTransId="{03F709E6-E819-45AD-9E98-978DCC35DEE8}" sibTransId="{2E3FFCCA-32C8-428B-BB86-D554167DA390}"/>
    <dgm:cxn modelId="{3627A4BA-E997-4B76-90C4-8D6867D7E16F}" type="presOf" srcId="{82AAAED6-4F9D-4BE0-B248-2EBB2BCF61E7}" destId="{DF2B6FED-0C5B-46D0-9527-875659A15441}" srcOrd="0" destOrd="0" presId="urn:microsoft.com/office/officeart/2005/8/layout/default"/>
    <dgm:cxn modelId="{493746DA-7F4D-405E-B517-500D44F1E90A}" type="presOf" srcId="{75EEA0DE-7BD6-4AE5-A2C4-8C795A7A2479}" destId="{66FA3D81-7C91-4DE1-B6D2-A9EB0DA66AB2}" srcOrd="0" destOrd="0" presId="urn:microsoft.com/office/officeart/2005/8/layout/default"/>
    <dgm:cxn modelId="{3EEDADEA-C762-4EF6-BD8C-AE2B35FD345F}" srcId="{4902FC88-94C1-4B25-A284-6867A8C4E54F}" destId="{A4FACD18-3B12-4FD3-9D09-B42427E6F1DA}" srcOrd="4" destOrd="0" parTransId="{D5B8C437-1131-438C-BA44-A0BDE8C595EB}" sibTransId="{41BE95EA-EBD9-4365-9205-9F0F05487273}"/>
    <dgm:cxn modelId="{C786E7FC-19DD-4B90-B7A5-5C7F77CE87DF}" type="presOf" srcId="{A4FACD18-3B12-4FD3-9D09-B42427E6F1DA}" destId="{A9DF1DA2-3143-4242-B476-06AEEB067F07}" srcOrd="0" destOrd="0" presId="urn:microsoft.com/office/officeart/2005/8/layout/default"/>
    <dgm:cxn modelId="{222B9849-19C8-4A1B-A1E9-6B194042BE15}" type="presParOf" srcId="{89442B81-3A78-478F-AE51-8D0F5836EA63}" destId="{62E2DF61-CC2F-4CE9-AAF9-BF5951EE845F}" srcOrd="0" destOrd="0" presId="urn:microsoft.com/office/officeart/2005/8/layout/default"/>
    <dgm:cxn modelId="{1D0CA1FA-B8E0-48B9-A93A-FA3FD8C98E4E}" type="presParOf" srcId="{89442B81-3A78-478F-AE51-8D0F5836EA63}" destId="{DEC265A3-1AF2-4576-BFB0-0BF8C621A405}" srcOrd="1" destOrd="0" presId="urn:microsoft.com/office/officeart/2005/8/layout/default"/>
    <dgm:cxn modelId="{3374D8BE-DFE7-44DA-9939-D5B37AD9BAD9}" type="presParOf" srcId="{89442B81-3A78-478F-AE51-8D0F5836EA63}" destId="{DF2B6FED-0C5B-46D0-9527-875659A15441}" srcOrd="2" destOrd="0" presId="urn:microsoft.com/office/officeart/2005/8/layout/default"/>
    <dgm:cxn modelId="{89D9D980-4547-4309-BFA5-A62F4A5BA203}" type="presParOf" srcId="{89442B81-3A78-478F-AE51-8D0F5836EA63}" destId="{A7B701AB-CC3E-4A83-B044-A2CA442B19FD}" srcOrd="3" destOrd="0" presId="urn:microsoft.com/office/officeart/2005/8/layout/default"/>
    <dgm:cxn modelId="{6B8EF054-E89E-46E5-9A0E-096362C58E00}" type="presParOf" srcId="{89442B81-3A78-478F-AE51-8D0F5836EA63}" destId="{D1C49011-DC0F-4CEB-955F-F5FB59F7EF0B}" srcOrd="4" destOrd="0" presId="urn:microsoft.com/office/officeart/2005/8/layout/default"/>
    <dgm:cxn modelId="{657EFEB5-AE7D-43F0-8635-26200681F9BB}" type="presParOf" srcId="{89442B81-3A78-478F-AE51-8D0F5836EA63}" destId="{6FE4AB25-17DB-4FA0-A9C9-8415BA0864AE}" srcOrd="5" destOrd="0" presId="urn:microsoft.com/office/officeart/2005/8/layout/default"/>
    <dgm:cxn modelId="{3D33C18B-78BF-47A9-865F-0FC8B517280E}" type="presParOf" srcId="{89442B81-3A78-478F-AE51-8D0F5836EA63}" destId="{66FA3D81-7C91-4DE1-B6D2-A9EB0DA66AB2}" srcOrd="6" destOrd="0" presId="urn:microsoft.com/office/officeart/2005/8/layout/default"/>
    <dgm:cxn modelId="{56055B1A-BA3E-4459-94A2-D79A87955399}" type="presParOf" srcId="{89442B81-3A78-478F-AE51-8D0F5836EA63}" destId="{DD197B0D-AAC0-4AC1-94FF-7D0CE8389332}" srcOrd="7" destOrd="0" presId="urn:microsoft.com/office/officeart/2005/8/layout/default"/>
    <dgm:cxn modelId="{5CBC4878-817E-42C1-B8E5-4EBED369B035}" type="presParOf" srcId="{89442B81-3A78-478F-AE51-8D0F5836EA63}" destId="{A9DF1DA2-3143-4242-B476-06AEEB067F0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1FCFAA-6ADD-4835-9C55-B96F5FBAA6E3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2937C6-1C9A-4362-AE64-2F67E7239860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Poboljšana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komunikacija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među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učenicima</a:t>
          </a:r>
          <a:endParaRPr lang="en-US" dirty="0">
            <a:solidFill>
              <a:schemeClr val="tx1"/>
            </a:solidFill>
          </a:endParaRPr>
        </a:p>
      </dgm:t>
    </dgm:pt>
    <dgm:pt modelId="{FD24A1AC-5934-43FF-A9C0-E1C61166BCB4}" type="parTrans" cxnId="{FB9637F5-7EAC-48ED-BE88-59C62235772B}">
      <dgm:prSet/>
      <dgm:spPr/>
      <dgm:t>
        <a:bodyPr/>
        <a:lstStyle/>
        <a:p>
          <a:endParaRPr lang="en-US"/>
        </a:p>
      </dgm:t>
    </dgm:pt>
    <dgm:pt modelId="{F82FF420-2F0A-4836-9F7C-081E15F34EC0}" type="sibTrans" cxnId="{FB9637F5-7EAC-48ED-BE88-59C62235772B}">
      <dgm:prSet/>
      <dgm:spPr/>
      <dgm:t>
        <a:bodyPr/>
        <a:lstStyle/>
        <a:p>
          <a:endParaRPr lang="en-US"/>
        </a:p>
      </dgm:t>
    </dgm:pt>
    <dgm:pt modelId="{D929B99F-9A49-481C-AE72-9991B525FA5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Manje </a:t>
          </a:r>
          <a:r>
            <a:rPr lang="en-US" dirty="0" err="1">
              <a:solidFill>
                <a:schemeClr val="tx1"/>
              </a:solidFill>
            </a:rPr>
            <a:t>sukoba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bolja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rješenja</a:t>
          </a:r>
          <a:endParaRPr lang="en-US" dirty="0">
            <a:solidFill>
              <a:schemeClr val="tx1"/>
            </a:solidFill>
          </a:endParaRPr>
        </a:p>
      </dgm:t>
    </dgm:pt>
    <dgm:pt modelId="{B6976BF5-4B0F-4612-9D1A-32C27CB3534B}" type="parTrans" cxnId="{48447DC9-0E41-46CB-84C7-33EED00407DB}">
      <dgm:prSet/>
      <dgm:spPr/>
      <dgm:t>
        <a:bodyPr/>
        <a:lstStyle/>
        <a:p>
          <a:endParaRPr lang="en-US"/>
        </a:p>
      </dgm:t>
    </dgm:pt>
    <dgm:pt modelId="{11CB76CB-635C-4B30-910C-D6A8345A199C}" type="sibTrans" cxnId="{48447DC9-0E41-46CB-84C7-33EED00407DB}">
      <dgm:prSet/>
      <dgm:spPr/>
      <dgm:t>
        <a:bodyPr/>
        <a:lstStyle/>
        <a:p>
          <a:endParaRPr lang="en-US"/>
        </a:p>
      </dgm:t>
    </dgm:pt>
    <dgm:pt modelId="{3A699328-5C26-4C8B-9D6E-F179D03EB359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Razvoj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empatije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odgovornosti</a:t>
          </a:r>
          <a:endParaRPr lang="en-US" dirty="0">
            <a:solidFill>
              <a:schemeClr val="tx1"/>
            </a:solidFill>
          </a:endParaRPr>
        </a:p>
      </dgm:t>
    </dgm:pt>
    <dgm:pt modelId="{4BF67CF0-446C-42DE-83F2-E640238A31B4}" type="parTrans" cxnId="{9B66811F-5D69-44B3-A413-70234A2EA369}">
      <dgm:prSet/>
      <dgm:spPr/>
      <dgm:t>
        <a:bodyPr/>
        <a:lstStyle/>
        <a:p>
          <a:endParaRPr lang="en-US"/>
        </a:p>
      </dgm:t>
    </dgm:pt>
    <dgm:pt modelId="{C09F25F4-834B-4AFE-81D6-E392BB92A2C0}" type="sibTrans" cxnId="{9B66811F-5D69-44B3-A413-70234A2EA369}">
      <dgm:prSet/>
      <dgm:spPr/>
      <dgm:t>
        <a:bodyPr/>
        <a:lstStyle/>
        <a:p>
          <a:endParaRPr lang="en-US"/>
        </a:p>
      </dgm:t>
    </dgm:pt>
    <dgm:pt modelId="{F08FDF19-495D-42A7-9A79-295EE25CC0F2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Jača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povezanost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razreda</a:t>
          </a:r>
          <a:endParaRPr lang="en-US" dirty="0">
            <a:solidFill>
              <a:schemeClr val="tx1"/>
            </a:solidFill>
          </a:endParaRPr>
        </a:p>
      </dgm:t>
    </dgm:pt>
    <dgm:pt modelId="{F18847F9-3CC5-40F4-8497-168BE1A0CF2D}" type="parTrans" cxnId="{3C0A6B34-C140-48BC-ADC9-48FC5950CFEA}">
      <dgm:prSet/>
      <dgm:spPr/>
      <dgm:t>
        <a:bodyPr/>
        <a:lstStyle/>
        <a:p>
          <a:endParaRPr lang="en-US"/>
        </a:p>
      </dgm:t>
    </dgm:pt>
    <dgm:pt modelId="{B45EBA34-7CB1-42CF-B12E-27167A05683B}" type="sibTrans" cxnId="{3C0A6B34-C140-48BC-ADC9-48FC5950CFEA}">
      <dgm:prSet/>
      <dgm:spPr/>
      <dgm:t>
        <a:bodyPr/>
        <a:lstStyle/>
        <a:p>
          <a:endParaRPr lang="en-US"/>
        </a:p>
      </dgm:t>
    </dgm:pt>
    <dgm:pt modelId="{7C468C1F-8154-44D9-8BE6-65C80AD4B3E1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Veća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sigurnost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nastavnika</a:t>
          </a:r>
          <a:r>
            <a:rPr lang="en-US" dirty="0">
              <a:solidFill>
                <a:schemeClr val="tx1"/>
              </a:solidFill>
            </a:rPr>
            <a:t> u </a:t>
          </a:r>
          <a:r>
            <a:rPr lang="en-US" dirty="0" err="1">
              <a:solidFill>
                <a:schemeClr val="tx1"/>
              </a:solidFill>
            </a:rPr>
            <a:t>radu</a:t>
          </a:r>
          <a:r>
            <a:rPr lang="en-US" dirty="0">
              <a:solidFill>
                <a:schemeClr val="tx1"/>
              </a:solidFill>
            </a:rPr>
            <a:t> s </a:t>
          </a:r>
          <a:r>
            <a:rPr lang="en-US" dirty="0" err="1">
              <a:solidFill>
                <a:schemeClr val="tx1"/>
              </a:solidFill>
            </a:rPr>
            <a:t>emocijama</a:t>
          </a:r>
          <a:endParaRPr lang="en-US" dirty="0">
            <a:solidFill>
              <a:schemeClr val="tx1"/>
            </a:solidFill>
          </a:endParaRPr>
        </a:p>
      </dgm:t>
    </dgm:pt>
    <dgm:pt modelId="{64B3D35C-EFE7-40D7-A69C-2D1A2FF830B4}" type="parTrans" cxnId="{5AFAA2EE-26EB-4377-8B19-D2BF50FB56EF}">
      <dgm:prSet/>
      <dgm:spPr/>
      <dgm:t>
        <a:bodyPr/>
        <a:lstStyle/>
        <a:p>
          <a:endParaRPr lang="en-US"/>
        </a:p>
      </dgm:t>
    </dgm:pt>
    <dgm:pt modelId="{41596FD5-6918-4616-ADC4-5B73CEDBBFF2}" type="sibTrans" cxnId="{5AFAA2EE-26EB-4377-8B19-D2BF50FB56EF}">
      <dgm:prSet/>
      <dgm:spPr/>
      <dgm:t>
        <a:bodyPr/>
        <a:lstStyle/>
        <a:p>
          <a:endParaRPr lang="en-US"/>
        </a:p>
      </dgm:t>
    </dgm:pt>
    <dgm:pt modelId="{7AE1BAD2-4F5F-4C87-A850-3672A7F54EFA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Smanjenje izricanja pedagoških mjera</a:t>
          </a:r>
          <a:endParaRPr lang="en-US" dirty="0">
            <a:solidFill>
              <a:schemeClr val="tx1"/>
            </a:solidFill>
          </a:endParaRPr>
        </a:p>
      </dgm:t>
    </dgm:pt>
    <dgm:pt modelId="{1E4F8798-7CCD-47F7-835A-18934AD59066}" type="parTrans" cxnId="{B929477A-0251-43AC-B759-3C1EEEE6B181}">
      <dgm:prSet/>
      <dgm:spPr/>
      <dgm:t>
        <a:bodyPr/>
        <a:lstStyle/>
        <a:p>
          <a:endParaRPr lang="hr-HR"/>
        </a:p>
      </dgm:t>
    </dgm:pt>
    <dgm:pt modelId="{F80A65A7-C707-427A-B520-32F3F12F2639}" type="sibTrans" cxnId="{B929477A-0251-43AC-B759-3C1EEEE6B181}">
      <dgm:prSet/>
      <dgm:spPr/>
      <dgm:t>
        <a:bodyPr/>
        <a:lstStyle/>
        <a:p>
          <a:endParaRPr lang="hr-HR"/>
        </a:p>
      </dgm:t>
    </dgm:pt>
    <dgm:pt modelId="{3BA34092-3732-46E3-A023-38AB811F25CA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Zadovoljstvo roditelja</a:t>
          </a:r>
          <a:endParaRPr lang="en-US" dirty="0">
            <a:solidFill>
              <a:schemeClr val="tx1"/>
            </a:solidFill>
          </a:endParaRPr>
        </a:p>
      </dgm:t>
    </dgm:pt>
    <dgm:pt modelId="{3593C4A4-695D-42D2-A2AA-65AA32C3E09A}" type="parTrans" cxnId="{2200FA09-A39D-4A57-B283-6B1E1AB25198}">
      <dgm:prSet/>
      <dgm:spPr/>
      <dgm:t>
        <a:bodyPr/>
        <a:lstStyle/>
        <a:p>
          <a:endParaRPr lang="hr-HR"/>
        </a:p>
      </dgm:t>
    </dgm:pt>
    <dgm:pt modelId="{88B0EA8A-1353-4674-8281-BF7CACC0C099}" type="sibTrans" cxnId="{2200FA09-A39D-4A57-B283-6B1E1AB25198}">
      <dgm:prSet/>
      <dgm:spPr/>
      <dgm:t>
        <a:bodyPr/>
        <a:lstStyle/>
        <a:p>
          <a:endParaRPr lang="hr-HR"/>
        </a:p>
      </dgm:t>
    </dgm:pt>
    <dgm:pt modelId="{59D2EC35-C74D-4BB7-8502-BD8514B47396}" type="pres">
      <dgm:prSet presAssocID="{E01FCFAA-6ADD-4835-9C55-B96F5FBAA6E3}" presName="diagram" presStyleCnt="0">
        <dgm:presLayoutVars>
          <dgm:dir/>
          <dgm:resizeHandles val="exact"/>
        </dgm:presLayoutVars>
      </dgm:prSet>
      <dgm:spPr/>
    </dgm:pt>
    <dgm:pt modelId="{1C0DC497-F681-4536-AD49-60ECDF68EF84}" type="pres">
      <dgm:prSet presAssocID="{0B2937C6-1C9A-4362-AE64-2F67E7239860}" presName="node" presStyleLbl="node1" presStyleIdx="0" presStyleCnt="7">
        <dgm:presLayoutVars>
          <dgm:bulletEnabled val="1"/>
        </dgm:presLayoutVars>
      </dgm:prSet>
      <dgm:spPr/>
    </dgm:pt>
    <dgm:pt modelId="{C65B6565-ABAC-4711-9A48-8CD55001B06C}" type="pres">
      <dgm:prSet presAssocID="{F82FF420-2F0A-4836-9F7C-081E15F34EC0}" presName="sibTrans" presStyleCnt="0"/>
      <dgm:spPr/>
    </dgm:pt>
    <dgm:pt modelId="{58F37464-A963-42CC-96CA-1BE743BA53E4}" type="pres">
      <dgm:prSet presAssocID="{D929B99F-9A49-481C-AE72-9991B525FA5B}" presName="node" presStyleLbl="node1" presStyleIdx="1" presStyleCnt="7">
        <dgm:presLayoutVars>
          <dgm:bulletEnabled val="1"/>
        </dgm:presLayoutVars>
      </dgm:prSet>
      <dgm:spPr/>
    </dgm:pt>
    <dgm:pt modelId="{504CDBF2-EB8B-4AB6-90B1-CE1D183C8170}" type="pres">
      <dgm:prSet presAssocID="{11CB76CB-635C-4B30-910C-D6A8345A199C}" presName="sibTrans" presStyleCnt="0"/>
      <dgm:spPr/>
    </dgm:pt>
    <dgm:pt modelId="{F10D6813-D785-4BF7-AED7-324115EC2CD6}" type="pres">
      <dgm:prSet presAssocID="{3A699328-5C26-4C8B-9D6E-F179D03EB359}" presName="node" presStyleLbl="node1" presStyleIdx="2" presStyleCnt="7">
        <dgm:presLayoutVars>
          <dgm:bulletEnabled val="1"/>
        </dgm:presLayoutVars>
      </dgm:prSet>
      <dgm:spPr/>
    </dgm:pt>
    <dgm:pt modelId="{EE9E55C0-F451-4228-B281-F3DD046C28D2}" type="pres">
      <dgm:prSet presAssocID="{C09F25F4-834B-4AFE-81D6-E392BB92A2C0}" presName="sibTrans" presStyleCnt="0"/>
      <dgm:spPr/>
    </dgm:pt>
    <dgm:pt modelId="{125889D0-0D45-44C8-AEB4-CD8162C59CE2}" type="pres">
      <dgm:prSet presAssocID="{F08FDF19-495D-42A7-9A79-295EE25CC0F2}" presName="node" presStyleLbl="node1" presStyleIdx="3" presStyleCnt="7">
        <dgm:presLayoutVars>
          <dgm:bulletEnabled val="1"/>
        </dgm:presLayoutVars>
      </dgm:prSet>
      <dgm:spPr/>
    </dgm:pt>
    <dgm:pt modelId="{A38563E4-ED6D-4E4F-91D2-56E02A18DDD8}" type="pres">
      <dgm:prSet presAssocID="{B45EBA34-7CB1-42CF-B12E-27167A05683B}" presName="sibTrans" presStyleCnt="0"/>
      <dgm:spPr/>
    </dgm:pt>
    <dgm:pt modelId="{56D625C0-C7B4-4203-841E-791CE231476A}" type="pres">
      <dgm:prSet presAssocID="{7C468C1F-8154-44D9-8BE6-65C80AD4B3E1}" presName="node" presStyleLbl="node1" presStyleIdx="4" presStyleCnt="7">
        <dgm:presLayoutVars>
          <dgm:bulletEnabled val="1"/>
        </dgm:presLayoutVars>
      </dgm:prSet>
      <dgm:spPr/>
    </dgm:pt>
    <dgm:pt modelId="{797A3CB2-69A3-4349-BAFE-D4AD5C094357}" type="pres">
      <dgm:prSet presAssocID="{41596FD5-6918-4616-ADC4-5B73CEDBBFF2}" presName="sibTrans" presStyleCnt="0"/>
      <dgm:spPr/>
    </dgm:pt>
    <dgm:pt modelId="{F699037F-A7B8-4991-8306-371C0E88C0B6}" type="pres">
      <dgm:prSet presAssocID="{7AE1BAD2-4F5F-4C87-A850-3672A7F54EFA}" presName="node" presStyleLbl="node1" presStyleIdx="5" presStyleCnt="7">
        <dgm:presLayoutVars>
          <dgm:bulletEnabled val="1"/>
        </dgm:presLayoutVars>
      </dgm:prSet>
      <dgm:spPr/>
    </dgm:pt>
    <dgm:pt modelId="{D65444CF-7072-4A94-8A98-DDC8FE0CF57B}" type="pres">
      <dgm:prSet presAssocID="{F80A65A7-C707-427A-B520-32F3F12F2639}" presName="sibTrans" presStyleCnt="0"/>
      <dgm:spPr/>
    </dgm:pt>
    <dgm:pt modelId="{C76C6C83-1734-4425-98C7-2E74F4201655}" type="pres">
      <dgm:prSet presAssocID="{3BA34092-3732-46E3-A023-38AB811F25CA}" presName="node" presStyleLbl="node1" presStyleIdx="6" presStyleCnt="7">
        <dgm:presLayoutVars>
          <dgm:bulletEnabled val="1"/>
        </dgm:presLayoutVars>
      </dgm:prSet>
      <dgm:spPr/>
    </dgm:pt>
  </dgm:ptLst>
  <dgm:cxnLst>
    <dgm:cxn modelId="{2200FA09-A39D-4A57-B283-6B1E1AB25198}" srcId="{E01FCFAA-6ADD-4835-9C55-B96F5FBAA6E3}" destId="{3BA34092-3732-46E3-A023-38AB811F25CA}" srcOrd="6" destOrd="0" parTransId="{3593C4A4-695D-42D2-A2AA-65AA32C3E09A}" sibTransId="{88B0EA8A-1353-4674-8281-BF7CACC0C099}"/>
    <dgm:cxn modelId="{95308D10-2E49-4464-B046-92A04B5BB850}" type="presOf" srcId="{7AE1BAD2-4F5F-4C87-A850-3672A7F54EFA}" destId="{F699037F-A7B8-4991-8306-371C0E88C0B6}" srcOrd="0" destOrd="0" presId="urn:microsoft.com/office/officeart/2005/8/layout/default"/>
    <dgm:cxn modelId="{9B66811F-5D69-44B3-A413-70234A2EA369}" srcId="{E01FCFAA-6ADD-4835-9C55-B96F5FBAA6E3}" destId="{3A699328-5C26-4C8B-9D6E-F179D03EB359}" srcOrd="2" destOrd="0" parTransId="{4BF67CF0-446C-42DE-83F2-E640238A31B4}" sibTransId="{C09F25F4-834B-4AFE-81D6-E392BB92A2C0}"/>
    <dgm:cxn modelId="{A8E2A232-31FF-482C-913C-85908BE3A767}" type="presOf" srcId="{3BA34092-3732-46E3-A023-38AB811F25CA}" destId="{C76C6C83-1734-4425-98C7-2E74F4201655}" srcOrd="0" destOrd="0" presId="urn:microsoft.com/office/officeart/2005/8/layout/default"/>
    <dgm:cxn modelId="{C6AEE633-F950-4B28-A9AA-32DC67D594A4}" type="presOf" srcId="{0B2937C6-1C9A-4362-AE64-2F67E7239860}" destId="{1C0DC497-F681-4536-AD49-60ECDF68EF84}" srcOrd="0" destOrd="0" presId="urn:microsoft.com/office/officeart/2005/8/layout/default"/>
    <dgm:cxn modelId="{3C0A6B34-C140-48BC-ADC9-48FC5950CFEA}" srcId="{E01FCFAA-6ADD-4835-9C55-B96F5FBAA6E3}" destId="{F08FDF19-495D-42A7-9A79-295EE25CC0F2}" srcOrd="3" destOrd="0" parTransId="{F18847F9-3CC5-40F4-8497-168BE1A0CF2D}" sibTransId="{B45EBA34-7CB1-42CF-B12E-27167A05683B}"/>
    <dgm:cxn modelId="{A7416038-8F40-40CC-99E9-8A258F95B422}" type="presOf" srcId="{F08FDF19-495D-42A7-9A79-295EE25CC0F2}" destId="{125889D0-0D45-44C8-AEB4-CD8162C59CE2}" srcOrd="0" destOrd="0" presId="urn:microsoft.com/office/officeart/2005/8/layout/default"/>
    <dgm:cxn modelId="{053FA667-243C-4CF7-A307-8FB1C2CA2F7A}" type="presOf" srcId="{3A699328-5C26-4C8B-9D6E-F179D03EB359}" destId="{F10D6813-D785-4BF7-AED7-324115EC2CD6}" srcOrd="0" destOrd="0" presId="urn:microsoft.com/office/officeart/2005/8/layout/default"/>
    <dgm:cxn modelId="{B929477A-0251-43AC-B759-3C1EEEE6B181}" srcId="{E01FCFAA-6ADD-4835-9C55-B96F5FBAA6E3}" destId="{7AE1BAD2-4F5F-4C87-A850-3672A7F54EFA}" srcOrd="5" destOrd="0" parTransId="{1E4F8798-7CCD-47F7-835A-18934AD59066}" sibTransId="{F80A65A7-C707-427A-B520-32F3F12F2639}"/>
    <dgm:cxn modelId="{B6628E7E-98D7-40DE-BBF7-31C240388027}" type="presOf" srcId="{D929B99F-9A49-481C-AE72-9991B525FA5B}" destId="{58F37464-A963-42CC-96CA-1BE743BA53E4}" srcOrd="0" destOrd="0" presId="urn:microsoft.com/office/officeart/2005/8/layout/default"/>
    <dgm:cxn modelId="{53651EC2-9275-4370-B5AE-2330E65CBC45}" type="presOf" srcId="{E01FCFAA-6ADD-4835-9C55-B96F5FBAA6E3}" destId="{59D2EC35-C74D-4BB7-8502-BD8514B47396}" srcOrd="0" destOrd="0" presId="urn:microsoft.com/office/officeart/2005/8/layout/default"/>
    <dgm:cxn modelId="{48447DC9-0E41-46CB-84C7-33EED00407DB}" srcId="{E01FCFAA-6ADD-4835-9C55-B96F5FBAA6E3}" destId="{D929B99F-9A49-481C-AE72-9991B525FA5B}" srcOrd="1" destOrd="0" parTransId="{B6976BF5-4B0F-4612-9D1A-32C27CB3534B}" sibTransId="{11CB76CB-635C-4B30-910C-D6A8345A199C}"/>
    <dgm:cxn modelId="{6D03A2E7-F5FB-49FA-AE85-D07C3C58189F}" type="presOf" srcId="{7C468C1F-8154-44D9-8BE6-65C80AD4B3E1}" destId="{56D625C0-C7B4-4203-841E-791CE231476A}" srcOrd="0" destOrd="0" presId="urn:microsoft.com/office/officeart/2005/8/layout/default"/>
    <dgm:cxn modelId="{5AFAA2EE-26EB-4377-8B19-D2BF50FB56EF}" srcId="{E01FCFAA-6ADD-4835-9C55-B96F5FBAA6E3}" destId="{7C468C1F-8154-44D9-8BE6-65C80AD4B3E1}" srcOrd="4" destOrd="0" parTransId="{64B3D35C-EFE7-40D7-A69C-2D1A2FF830B4}" sibTransId="{41596FD5-6918-4616-ADC4-5B73CEDBBFF2}"/>
    <dgm:cxn modelId="{FB9637F5-7EAC-48ED-BE88-59C62235772B}" srcId="{E01FCFAA-6ADD-4835-9C55-B96F5FBAA6E3}" destId="{0B2937C6-1C9A-4362-AE64-2F67E7239860}" srcOrd="0" destOrd="0" parTransId="{FD24A1AC-5934-43FF-A9C0-E1C61166BCB4}" sibTransId="{F82FF420-2F0A-4836-9F7C-081E15F34EC0}"/>
    <dgm:cxn modelId="{A919B383-BAE1-48B3-A714-496711F60632}" type="presParOf" srcId="{59D2EC35-C74D-4BB7-8502-BD8514B47396}" destId="{1C0DC497-F681-4536-AD49-60ECDF68EF84}" srcOrd="0" destOrd="0" presId="urn:microsoft.com/office/officeart/2005/8/layout/default"/>
    <dgm:cxn modelId="{DA7778B9-E197-4774-886B-E8248177A75A}" type="presParOf" srcId="{59D2EC35-C74D-4BB7-8502-BD8514B47396}" destId="{C65B6565-ABAC-4711-9A48-8CD55001B06C}" srcOrd="1" destOrd="0" presId="urn:microsoft.com/office/officeart/2005/8/layout/default"/>
    <dgm:cxn modelId="{95413C4F-6C5E-48DB-88CB-D80A89F0C7C0}" type="presParOf" srcId="{59D2EC35-C74D-4BB7-8502-BD8514B47396}" destId="{58F37464-A963-42CC-96CA-1BE743BA53E4}" srcOrd="2" destOrd="0" presId="urn:microsoft.com/office/officeart/2005/8/layout/default"/>
    <dgm:cxn modelId="{CE760A89-53C5-425C-9549-75828804A7F2}" type="presParOf" srcId="{59D2EC35-C74D-4BB7-8502-BD8514B47396}" destId="{504CDBF2-EB8B-4AB6-90B1-CE1D183C8170}" srcOrd="3" destOrd="0" presId="urn:microsoft.com/office/officeart/2005/8/layout/default"/>
    <dgm:cxn modelId="{D8B8D642-DC69-4D10-A0D4-33AA82ABC17C}" type="presParOf" srcId="{59D2EC35-C74D-4BB7-8502-BD8514B47396}" destId="{F10D6813-D785-4BF7-AED7-324115EC2CD6}" srcOrd="4" destOrd="0" presId="urn:microsoft.com/office/officeart/2005/8/layout/default"/>
    <dgm:cxn modelId="{9DB253BB-5839-4051-87DC-9596202871A1}" type="presParOf" srcId="{59D2EC35-C74D-4BB7-8502-BD8514B47396}" destId="{EE9E55C0-F451-4228-B281-F3DD046C28D2}" srcOrd="5" destOrd="0" presId="urn:microsoft.com/office/officeart/2005/8/layout/default"/>
    <dgm:cxn modelId="{8269C751-66F1-43D7-B5CF-1A3811053C4D}" type="presParOf" srcId="{59D2EC35-C74D-4BB7-8502-BD8514B47396}" destId="{125889D0-0D45-44C8-AEB4-CD8162C59CE2}" srcOrd="6" destOrd="0" presId="urn:microsoft.com/office/officeart/2005/8/layout/default"/>
    <dgm:cxn modelId="{8EF3A259-59F2-4BD7-8D7B-C421E50DA139}" type="presParOf" srcId="{59D2EC35-C74D-4BB7-8502-BD8514B47396}" destId="{A38563E4-ED6D-4E4F-91D2-56E02A18DDD8}" srcOrd="7" destOrd="0" presId="urn:microsoft.com/office/officeart/2005/8/layout/default"/>
    <dgm:cxn modelId="{C67EF7AE-5569-48EF-AC31-69CE38C42F15}" type="presParOf" srcId="{59D2EC35-C74D-4BB7-8502-BD8514B47396}" destId="{56D625C0-C7B4-4203-841E-791CE231476A}" srcOrd="8" destOrd="0" presId="urn:microsoft.com/office/officeart/2005/8/layout/default"/>
    <dgm:cxn modelId="{3729BDA8-53F7-4BC8-A00E-737D4D97CC21}" type="presParOf" srcId="{59D2EC35-C74D-4BB7-8502-BD8514B47396}" destId="{797A3CB2-69A3-4349-BAFE-D4AD5C094357}" srcOrd="9" destOrd="0" presId="urn:microsoft.com/office/officeart/2005/8/layout/default"/>
    <dgm:cxn modelId="{759AEFE9-A580-4CBF-822E-089E8B68AA8A}" type="presParOf" srcId="{59D2EC35-C74D-4BB7-8502-BD8514B47396}" destId="{F699037F-A7B8-4991-8306-371C0E88C0B6}" srcOrd="10" destOrd="0" presId="urn:microsoft.com/office/officeart/2005/8/layout/default"/>
    <dgm:cxn modelId="{A5602807-EE5B-41FC-A787-E458503DDFC3}" type="presParOf" srcId="{59D2EC35-C74D-4BB7-8502-BD8514B47396}" destId="{D65444CF-7072-4A94-8A98-DDC8FE0CF57B}" srcOrd="11" destOrd="0" presId="urn:microsoft.com/office/officeart/2005/8/layout/default"/>
    <dgm:cxn modelId="{13C42CA3-68FE-4B53-B3C7-401A5FAF5530}" type="presParOf" srcId="{59D2EC35-C74D-4BB7-8502-BD8514B47396}" destId="{C76C6C83-1734-4425-98C7-2E74F420165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6C70F8-5F00-466B-BBCB-2B356E7FDAB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F12A817-F63B-4867-9276-BC6CC202AD52}">
      <dgm:prSet/>
      <dgm:spPr/>
      <dgm:t>
        <a:bodyPr/>
        <a:lstStyle/>
        <a:p>
          <a:r>
            <a:rPr lang="en-US"/>
            <a:t>🗣️ "Sad znam kako reći kad me nešto smeta, a da ne uvrijedim druge."</a:t>
          </a:r>
        </a:p>
      </dgm:t>
    </dgm:pt>
    <dgm:pt modelId="{31CF6BEC-F660-414E-94E2-3C081684C614}" type="parTrans" cxnId="{C99672A7-1A5D-4747-8A30-F3207493E3CF}">
      <dgm:prSet/>
      <dgm:spPr/>
      <dgm:t>
        <a:bodyPr/>
        <a:lstStyle/>
        <a:p>
          <a:endParaRPr lang="en-US"/>
        </a:p>
      </dgm:t>
    </dgm:pt>
    <dgm:pt modelId="{B6655E52-E812-4358-A038-998F5D18049E}" type="sibTrans" cxnId="{C99672A7-1A5D-4747-8A30-F3207493E3CF}">
      <dgm:prSet/>
      <dgm:spPr/>
      <dgm:t>
        <a:bodyPr/>
        <a:lstStyle/>
        <a:p>
          <a:endParaRPr lang="en-US"/>
        </a:p>
      </dgm:t>
    </dgm:pt>
    <dgm:pt modelId="{3963D081-75DE-47E8-8D79-3DCECF556EEF}">
      <dgm:prSet/>
      <dgm:spPr/>
      <dgm:t>
        <a:bodyPr/>
        <a:lstStyle/>
        <a:p>
          <a:r>
            <a:rPr lang="en-US"/>
            <a:t>🗣️ "Lakše rješavamo nesuglasice – prije bismo se samo posvađali."</a:t>
          </a:r>
        </a:p>
      </dgm:t>
    </dgm:pt>
    <dgm:pt modelId="{8755CA4A-772E-40E7-ABC4-55215C874C2B}" type="parTrans" cxnId="{75B6D9F8-C2FC-4213-AD35-B720FDD6ABC9}">
      <dgm:prSet/>
      <dgm:spPr/>
      <dgm:t>
        <a:bodyPr/>
        <a:lstStyle/>
        <a:p>
          <a:endParaRPr lang="en-US"/>
        </a:p>
      </dgm:t>
    </dgm:pt>
    <dgm:pt modelId="{F41F2661-10AB-4C0E-8E7F-E1463C964443}" type="sibTrans" cxnId="{75B6D9F8-C2FC-4213-AD35-B720FDD6ABC9}">
      <dgm:prSet/>
      <dgm:spPr/>
      <dgm:t>
        <a:bodyPr/>
        <a:lstStyle/>
        <a:p>
          <a:endParaRPr lang="en-US"/>
        </a:p>
      </dgm:t>
    </dgm:pt>
    <dgm:pt modelId="{5F2C616F-5B12-4E76-B08D-8FF14D7CCAF0}">
      <dgm:prSet/>
      <dgm:spPr/>
      <dgm:t>
        <a:bodyPr/>
        <a:lstStyle/>
        <a:p>
          <a:r>
            <a:rPr lang="en-US"/>
            <a:t>🗣️ "Osjećam se bolje kad znam da mogu tražiti podršku bez osude."</a:t>
          </a:r>
        </a:p>
      </dgm:t>
    </dgm:pt>
    <dgm:pt modelId="{3A92D4E4-42A1-4082-9971-0B90CE43F298}" type="parTrans" cxnId="{95C41236-0D3E-4459-A8E2-DEB880A87FCB}">
      <dgm:prSet/>
      <dgm:spPr/>
      <dgm:t>
        <a:bodyPr/>
        <a:lstStyle/>
        <a:p>
          <a:endParaRPr lang="en-US"/>
        </a:p>
      </dgm:t>
    </dgm:pt>
    <dgm:pt modelId="{F093CC5F-9C5B-46D4-A874-11B19157572C}" type="sibTrans" cxnId="{95C41236-0D3E-4459-A8E2-DEB880A87FCB}">
      <dgm:prSet/>
      <dgm:spPr/>
      <dgm:t>
        <a:bodyPr/>
        <a:lstStyle/>
        <a:p>
          <a:endParaRPr lang="en-US"/>
        </a:p>
      </dgm:t>
    </dgm:pt>
    <dgm:pt modelId="{6F32DD6B-0336-4837-9C3D-782BA6519637}">
      <dgm:prSet/>
      <dgm:spPr/>
      <dgm:t>
        <a:bodyPr/>
        <a:lstStyle/>
        <a:p>
          <a:r>
            <a:rPr lang="hr-HR"/>
            <a:t>🗣️ „Bilo je zabavno i super.„</a:t>
          </a:r>
          <a:endParaRPr lang="en-US"/>
        </a:p>
      </dgm:t>
    </dgm:pt>
    <dgm:pt modelId="{BB5EEB3E-D53B-4ED6-80FC-6356A61D70B4}" type="parTrans" cxnId="{F942C0EA-F676-44BF-8D88-AA7404320FDB}">
      <dgm:prSet/>
      <dgm:spPr/>
      <dgm:t>
        <a:bodyPr/>
        <a:lstStyle/>
        <a:p>
          <a:endParaRPr lang="en-US"/>
        </a:p>
      </dgm:t>
    </dgm:pt>
    <dgm:pt modelId="{4531A896-3A96-4D0F-ADEF-A0C07394BC40}" type="sibTrans" cxnId="{F942C0EA-F676-44BF-8D88-AA7404320FDB}">
      <dgm:prSet/>
      <dgm:spPr/>
      <dgm:t>
        <a:bodyPr/>
        <a:lstStyle/>
        <a:p>
          <a:endParaRPr lang="en-US"/>
        </a:p>
      </dgm:t>
    </dgm:pt>
    <dgm:pt modelId="{46AA0CF9-1800-4F8E-8BBE-0A6AC81A466E}">
      <dgm:prSet/>
      <dgm:spPr/>
      <dgm:t>
        <a:bodyPr/>
        <a:lstStyle/>
        <a:p>
          <a:r>
            <a:rPr lang="hr-HR"/>
            <a:t>🗣️ „Bilo je super što smo razgovarali o onome što nas smeta.„</a:t>
          </a:r>
          <a:endParaRPr lang="en-US"/>
        </a:p>
      </dgm:t>
    </dgm:pt>
    <dgm:pt modelId="{2A08A01E-764A-4967-87B9-32BAA4DEA8DC}" type="parTrans" cxnId="{FB89992F-C477-43A9-A469-AA45387F66F7}">
      <dgm:prSet/>
      <dgm:spPr/>
      <dgm:t>
        <a:bodyPr/>
        <a:lstStyle/>
        <a:p>
          <a:endParaRPr lang="en-US"/>
        </a:p>
      </dgm:t>
    </dgm:pt>
    <dgm:pt modelId="{76E2D81D-6636-441C-A289-82D5890F25DE}" type="sibTrans" cxnId="{FB89992F-C477-43A9-A469-AA45387F66F7}">
      <dgm:prSet/>
      <dgm:spPr/>
      <dgm:t>
        <a:bodyPr/>
        <a:lstStyle/>
        <a:p>
          <a:endParaRPr lang="en-US"/>
        </a:p>
      </dgm:t>
    </dgm:pt>
    <dgm:pt modelId="{E121A072-92FC-4DC8-8963-74B4D1C9B709}">
      <dgm:prSet/>
      <dgm:spPr/>
      <dgm:t>
        <a:bodyPr/>
        <a:lstStyle/>
        <a:p>
          <a:r>
            <a:rPr lang="hr-HR"/>
            <a:t>🗣️ „Sad znam da i drugi učenici u razredu ili školi imaju slične brige.„</a:t>
          </a:r>
          <a:endParaRPr lang="en-US"/>
        </a:p>
      </dgm:t>
    </dgm:pt>
    <dgm:pt modelId="{82BCC1E8-D843-49B4-BE33-E0379F75B9CD}" type="parTrans" cxnId="{DAF52565-427A-4D1B-8E9B-36D64577D9C2}">
      <dgm:prSet/>
      <dgm:spPr/>
      <dgm:t>
        <a:bodyPr/>
        <a:lstStyle/>
        <a:p>
          <a:endParaRPr lang="en-US"/>
        </a:p>
      </dgm:t>
    </dgm:pt>
    <dgm:pt modelId="{0BE7F415-2A02-4A34-A707-5E8D67265ED9}" type="sibTrans" cxnId="{DAF52565-427A-4D1B-8E9B-36D64577D9C2}">
      <dgm:prSet/>
      <dgm:spPr/>
      <dgm:t>
        <a:bodyPr/>
        <a:lstStyle/>
        <a:p>
          <a:endParaRPr lang="en-US"/>
        </a:p>
      </dgm:t>
    </dgm:pt>
    <dgm:pt modelId="{682A4456-E3C2-4AB3-964B-DEBA55CFDF8E}">
      <dgm:prSet/>
      <dgm:spPr/>
      <dgm:t>
        <a:bodyPr/>
        <a:lstStyle/>
        <a:p>
          <a:r>
            <a:rPr lang="hr-HR"/>
            <a:t>🗣️ „Svaki problem ili situacija ima neko pozitivno rješenje.„</a:t>
          </a:r>
          <a:endParaRPr lang="en-US"/>
        </a:p>
      </dgm:t>
    </dgm:pt>
    <dgm:pt modelId="{251ADB64-BFE9-4D79-A179-B31A63F2A74D}" type="parTrans" cxnId="{3A70C5FA-48E1-49A2-9DFB-4A31DAE7481F}">
      <dgm:prSet/>
      <dgm:spPr/>
      <dgm:t>
        <a:bodyPr/>
        <a:lstStyle/>
        <a:p>
          <a:endParaRPr lang="en-US"/>
        </a:p>
      </dgm:t>
    </dgm:pt>
    <dgm:pt modelId="{F23CFDE7-DD84-4F6B-A868-205A22F97098}" type="sibTrans" cxnId="{3A70C5FA-48E1-49A2-9DFB-4A31DAE7481F}">
      <dgm:prSet/>
      <dgm:spPr/>
      <dgm:t>
        <a:bodyPr/>
        <a:lstStyle/>
        <a:p>
          <a:endParaRPr lang="en-US"/>
        </a:p>
      </dgm:t>
    </dgm:pt>
    <dgm:pt modelId="{CE4F230B-E520-48E7-8AFC-1DDE668E7299}">
      <dgm:prSet/>
      <dgm:spPr/>
      <dgm:t>
        <a:bodyPr/>
        <a:lstStyle/>
        <a:p>
          <a:r>
            <a:rPr lang="hr-HR"/>
            <a:t>🗣️ „Treba imati osobu od povjerenja.„</a:t>
          </a:r>
          <a:endParaRPr lang="en-US"/>
        </a:p>
      </dgm:t>
    </dgm:pt>
    <dgm:pt modelId="{4F871833-78E1-42CA-9EDD-BA20EF6529B7}" type="parTrans" cxnId="{1A20B3AC-DC2B-4695-BDF3-4CF63B58D5BA}">
      <dgm:prSet/>
      <dgm:spPr/>
      <dgm:t>
        <a:bodyPr/>
        <a:lstStyle/>
        <a:p>
          <a:endParaRPr lang="en-US"/>
        </a:p>
      </dgm:t>
    </dgm:pt>
    <dgm:pt modelId="{2BF65FE5-31FD-4057-8B27-A4896848393F}" type="sibTrans" cxnId="{1A20B3AC-DC2B-4695-BDF3-4CF63B58D5BA}">
      <dgm:prSet/>
      <dgm:spPr/>
      <dgm:t>
        <a:bodyPr/>
        <a:lstStyle/>
        <a:p>
          <a:endParaRPr lang="en-US"/>
        </a:p>
      </dgm:t>
    </dgm:pt>
    <dgm:pt modelId="{CE17F59A-883E-4BAF-8E2B-AED2E26585CB}">
      <dgm:prSet/>
      <dgm:spPr/>
      <dgm:t>
        <a:bodyPr/>
        <a:lstStyle/>
        <a:p>
          <a:r>
            <a:rPr lang="hr-HR"/>
            <a:t>🗣️ „Mogu se sama pobrinuti za sebe."</a:t>
          </a:r>
          <a:endParaRPr lang="en-US"/>
        </a:p>
      </dgm:t>
    </dgm:pt>
    <dgm:pt modelId="{4EC9F639-9304-4947-9869-361EDF5CF9CE}" type="parTrans" cxnId="{A55FAE02-AC46-4051-B8A8-464A028F6DE7}">
      <dgm:prSet/>
      <dgm:spPr/>
      <dgm:t>
        <a:bodyPr/>
        <a:lstStyle/>
        <a:p>
          <a:endParaRPr lang="en-US"/>
        </a:p>
      </dgm:t>
    </dgm:pt>
    <dgm:pt modelId="{F76C34FC-46DD-45E8-A3FC-B51119F70CE4}" type="sibTrans" cxnId="{A55FAE02-AC46-4051-B8A8-464A028F6DE7}">
      <dgm:prSet/>
      <dgm:spPr/>
      <dgm:t>
        <a:bodyPr/>
        <a:lstStyle/>
        <a:p>
          <a:endParaRPr lang="en-US"/>
        </a:p>
      </dgm:t>
    </dgm:pt>
    <dgm:pt modelId="{AB2BCF2A-6563-4A26-9FB1-F8035D1243FB}" type="pres">
      <dgm:prSet presAssocID="{AE6C70F8-5F00-466B-BBCB-2B356E7FDABE}" presName="diagram" presStyleCnt="0">
        <dgm:presLayoutVars>
          <dgm:dir/>
          <dgm:resizeHandles val="exact"/>
        </dgm:presLayoutVars>
      </dgm:prSet>
      <dgm:spPr/>
    </dgm:pt>
    <dgm:pt modelId="{9AC11050-7760-4B44-A5B5-7410F109094C}" type="pres">
      <dgm:prSet presAssocID="{1F12A817-F63B-4867-9276-BC6CC202AD52}" presName="node" presStyleLbl="node1" presStyleIdx="0" presStyleCnt="9">
        <dgm:presLayoutVars>
          <dgm:bulletEnabled val="1"/>
        </dgm:presLayoutVars>
      </dgm:prSet>
      <dgm:spPr/>
    </dgm:pt>
    <dgm:pt modelId="{100682EC-015D-4C24-AAF4-FFE3F07214CF}" type="pres">
      <dgm:prSet presAssocID="{B6655E52-E812-4358-A038-998F5D18049E}" presName="sibTrans" presStyleCnt="0"/>
      <dgm:spPr/>
    </dgm:pt>
    <dgm:pt modelId="{83818FBB-8DA3-4F38-92A7-C458048DC748}" type="pres">
      <dgm:prSet presAssocID="{3963D081-75DE-47E8-8D79-3DCECF556EEF}" presName="node" presStyleLbl="node1" presStyleIdx="1" presStyleCnt="9">
        <dgm:presLayoutVars>
          <dgm:bulletEnabled val="1"/>
        </dgm:presLayoutVars>
      </dgm:prSet>
      <dgm:spPr/>
    </dgm:pt>
    <dgm:pt modelId="{61B292C5-4881-43AF-9C01-FFA94A56C44D}" type="pres">
      <dgm:prSet presAssocID="{F41F2661-10AB-4C0E-8E7F-E1463C964443}" presName="sibTrans" presStyleCnt="0"/>
      <dgm:spPr/>
    </dgm:pt>
    <dgm:pt modelId="{B2EDC775-8F58-4F72-919D-74464F71249B}" type="pres">
      <dgm:prSet presAssocID="{5F2C616F-5B12-4E76-B08D-8FF14D7CCAF0}" presName="node" presStyleLbl="node1" presStyleIdx="2" presStyleCnt="9">
        <dgm:presLayoutVars>
          <dgm:bulletEnabled val="1"/>
        </dgm:presLayoutVars>
      </dgm:prSet>
      <dgm:spPr/>
    </dgm:pt>
    <dgm:pt modelId="{CA694B08-8DE2-4EAD-A676-DDAA544B5B64}" type="pres">
      <dgm:prSet presAssocID="{F093CC5F-9C5B-46D4-A874-11B19157572C}" presName="sibTrans" presStyleCnt="0"/>
      <dgm:spPr/>
    </dgm:pt>
    <dgm:pt modelId="{838FCFEF-9E05-43A3-9F17-BE4CBAC6E19C}" type="pres">
      <dgm:prSet presAssocID="{6F32DD6B-0336-4837-9C3D-782BA6519637}" presName="node" presStyleLbl="node1" presStyleIdx="3" presStyleCnt="9">
        <dgm:presLayoutVars>
          <dgm:bulletEnabled val="1"/>
        </dgm:presLayoutVars>
      </dgm:prSet>
      <dgm:spPr/>
    </dgm:pt>
    <dgm:pt modelId="{00A4B9B8-F958-421D-9A4F-0D351A6394F0}" type="pres">
      <dgm:prSet presAssocID="{4531A896-3A96-4D0F-ADEF-A0C07394BC40}" presName="sibTrans" presStyleCnt="0"/>
      <dgm:spPr/>
    </dgm:pt>
    <dgm:pt modelId="{5B6ED1B7-A58A-47C0-831A-FC4F5723773B}" type="pres">
      <dgm:prSet presAssocID="{46AA0CF9-1800-4F8E-8BBE-0A6AC81A466E}" presName="node" presStyleLbl="node1" presStyleIdx="4" presStyleCnt="9">
        <dgm:presLayoutVars>
          <dgm:bulletEnabled val="1"/>
        </dgm:presLayoutVars>
      </dgm:prSet>
      <dgm:spPr/>
    </dgm:pt>
    <dgm:pt modelId="{9AAEF592-B2B5-40A2-BACF-9F6102344EE4}" type="pres">
      <dgm:prSet presAssocID="{76E2D81D-6636-441C-A289-82D5890F25DE}" presName="sibTrans" presStyleCnt="0"/>
      <dgm:spPr/>
    </dgm:pt>
    <dgm:pt modelId="{8F5D9A8B-526F-490B-A874-CFB390CAE84D}" type="pres">
      <dgm:prSet presAssocID="{E121A072-92FC-4DC8-8963-74B4D1C9B709}" presName="node" presStyleLbl="node1" presStyleIdx="5" presStyleCnt="9">
        <dgm:presLayoutVars>
          <dgm:bulletEnabled val="1"/>
        </dgm:presLayoutVars>
      </dgm:prSet>
      <dgm:spPr/>
    </dgm:pt>
    <dgm:pt modelId="{E41E8C2B-D31D-4E57-BAB7-029287DEE290}" type="pres">
      <dgm:prSet presAssocID="{0BE7F415-2A02-4A34-A707-5E8D67265ED9}" presName="sibTrans" presStyleCnt="0"/>
      <dgm:spPr/>
    </dgm:pt>
    <dgm:pt modelId="{DA29E4EA-F862-4709-8676-B51823E905ED}" type="pres">
      <dgm:prSet presAssocID="{682A4456-E3C2-4AB3-964B-DEBA55CFDF8E}" presName="node" presStyleLbl="node1" presStyleIdx="6" presStyleCnt="9">
        <dgm:presLayoutVars>
          <dgm:bulletEnabled val="1"/>
        </dgm:presLayoutVars>
      </dgm:prSet>
      <dgm:spPr/>
    </dgm:pt>
    <dgm:pt modelId="{4E90F9E2-AB14-44E0-8539-1FC9F1B807F6}" type="pres">
      <dgm:prSet presAssocID="{F23CFDE7-DD84-4F6B-A868-205A22F97098}" presName="sibTrans" presStyleCnt="0"/>
      <dgm:spPr/>
    </dgm:pt>
    <dgm:pt modelId="{5DE72068-9AC8-4641-9F5D-4E2E8DC2B9F8}" type="pres">
      <dgm:prSet presAssocID="{CE4F230B-E520-48E7-8AFC-1DDE668E7299}" presName="node" presStyleLbl="node1" presStyleIdx="7" presStyleCnt="9">
        <dgm:presLayoutVars>
          <dgm:bulletEnabled val="1"/>
        </dgm:presLayoutVars>
      </dgm:prSet>
      <dgm:spPr/>
    </dgm:pt>
    <dgm:pt modelId="{A7A6F662-54CB-4D78-BDDB-75B74E20818C}" type="pres">
      <dgm:prSet presAssocID="{2BF65FE5-31FD-4057-8B27-A4896848393F}" presName="sibTrans" presStyleCnt="0"/>
      <dgm:spPr/>
    </dgm:pt>
    <dgm:pt modelId="{8362F64B-A1CF-4B15-BE44-2007FD0B6E0A}" type="pres">
      <dgm:prSet presAssocID="{CE17F59A-883E-4BAF-8E2B-AED2E26585CB}" presName="node" presStyleLbl="node1" presStyleIdx="8" presStyleCnt="9">
        <dgm:presLayoutVars>
          <dgm:bulletEnabled val="1"/>
        </dgm:presLayoutVars>
      </dgm:prSet>
      <dgm:spPr/>
    </dgm:pt>
  </dgm:ptLst>
  <dgm:cxnLst>
    <dgm:cxn modelId="{A55FAE02-AC46-4051-B8A8-464A028F6DE7}" srcId="{AE6C70F8-5F00-466B-BBCB-2B356E7FDABE}" destId="{CE17F59A-883E-4BAF-8E2B-AED2E26585CB}" srcOrd="8" destOrd="0" parTransId="{4EC9F639-9304-4947-9869-361EDF5CF9CE}" sibTransId="{F76C34FC-46DD-45E8-A3FC-B51119F70CE4}"/>
    <dgm:cxn modelId="{BC7F2C0B-D0FA-4D7F-9225-B58AF050B7A1}" type="presOf" srcId="{E121A072-92FC-4DC8-8963-74B4D1C9B709}" destId="{8F5D9A8B-526F-490B-A874-CFB390CAE84D}" srcOrd="0" destOrd="0" presId="urn:microsoft.com/office/officeart/2005/8/layout/default"/>
    <dgm:cxn modelId="{103A530B-9020-47A3-8013-90C08B5A9C38}" type="presOf" srcId="{46AA0CF9-1800-4F8E-8BBE-0A6AC81A466E}" destId="{5B6ED1B7-A58A-47C0-831A-FC4F5723773B}" srcOrd="0" destOrd="0" presId="urn:microsoft.com/office/officeart/2005/8/layout/default"/>
    <dgm:cxn modelId="{09ADE718-D270-4B3A-9C2F-2E3569BAF28D}" type="presOf" srcId="{CE17F59A-883E-4BAF-8E2B-AED2E26585CB}" destId="{8362F64B-A1CF-4B15-BE44-2007FD0B6E0A}" srcOrd="0" destOrd="0" presId="urn:microsoft.com/office/officeart/2005/8/layout/default"/>
    <dgm:cxn modelId="{FB89992F-C477-43A9-A469-AA45387F66F7}" srcId="{AE6C70F8-5F00-466B-BBCB-2B356E7FDABE}" destId="{46AA0CF9-1800-4F8E-8BBE-0A6AC81A466E}" srcOrd="4" destOrd="0" parTransId="{2A08A01E-764A-4967-87B9-32BAA4DEA8DC}" sibTransId="{76E2D81D-6636-441C-A289-82D5890F25DE}"/>
    <dgm:cxn modelId="{977CDA32-1AD8-4F95-8C7D-2FEA851618CD}" type="presOf" srcId="{6F32DD6B-0336-4837-9C3D-782BA6519637}" destId="{838FCFEF-9E05-43A3-9F17-BE4CBAC6E19C}" srcOrd="0" destOrd="0" presId="urn:microsoft.com/office/officeart/2005/8/layout/default"/>
    <dgm:cxn modelId="{95C41236-0D3E-4459-A8E2-DEB880A87FCB}" srcId="{AE6C70F8-5F00-466B-BBCB-2B356E7FDABE}" destId="{5F2C616F-5B12-4E76-B08D-8FF14D7CCAF0}" srcOrd="2" destOrd="0" parTransId="{3A92D4E4-42A1-4082-9971-0B90CE43F298}" sibTransId="{F093CC5F-9C5B-46D4-A874-11B19157572C}"/>
    <dgm:cxn modelId="{DAF52565-427A-4D1B-8E9B-36D64577D9C2}" srcId="{AE6C70F8-5F00-466B-BBCB-2B356E7FDABE}" destId="{E121A072-92FC-4DC8-8963-74B4D1C9B709}" srcOrd="5" destOrd="0" parTransId="{82BCC1E8-D843-49B4-BE33-E0379F75B9CD}" sibTransId="{0BE7F415-2A02-4A34-A707-5E8D67265ED9}"/>
    <dgm:cxn modelId="{36390A71-3D31-45CF-B7C1-894B78B5FBA7}" type="presOf" srcId="{5F2C616F-5B12-4E76-B08D-8FF14D7CCAF0}" destId="{B2EDC775-8F58-4F72-919D-74464F71249B}" srcOrd="0" destOrd="0" presId="urn:microsoft.com/office/officeart/2005/8/layout/default"/>
    <dgm:cxn modelId="{2A866E71-62F1-42D2-ABDD-96D115227D91}" type="presOf" srcId="{682A4456-E3C2-4AB3-964B-DEBA55CFDF8E}" destId="{DA29E4EA-F862-4709-8676-B51823E905ED}" srcOrd="0" destOrd="0" presId="urn:microsoft.com/office/officeart/2005/8/layout/default"/>
    <dgm:cxn modelId="{0E844C7F-44EA-4E6A-8E2B-D42A7E70462E}" type="presOf" srcId="{1F12A817-F63B-4867-9276-BC6CC202AD52}" destId="{9AC11050-7760-4B44-A5B5-7410F109094C}" srcOrd="0" destOrd="0" presId="urn:microsoft.com/office/officeart/2005/8/layout/default"/>
    <dgm:cxn modelId="{A930CA84-80B5-48C8-BECF-2ABB676DB36F}" type="presOf" srcId="{AE6C70F8-5F00-466B-BBCB-2B356E7FDABE}" destId="{AB2BCF2A-6563-4A26-9FB1-F8035D1243FB}" srcOrd="0" destOrd="0" presId="urn:microsoft.com/office/officeart/2005/8/layout/default"/>
    <dgm:cxn modelId="{C99672A7-1A5D-4747-8A30-F3207493E3CF}" srcId="{AE6C70F8-5F00-466B-BBCB-2B356E7FDABE}" destId="{1F12A817-F63B-4867-9276-BC6CC202AD52}" srcOrd="0" destOrd="0" parTransId="{31CF6BEC-F660-414E-94E2-3C081684C614}" sibTransId="{B6655E52-E812-4358-A038-998F5D18049E}"/>
    <dgm:cxn modelId="{1A20B3AC-DC2B-4695-BDF3-4CF63B58D5BA}" srcId="{AE6C70F8-5F00-466B-BBCB-2B356E7FDABE}" destId="{CE4F230B-E520-48E7-8AFC-1DDE668E7299}" srcOrd="7" destOrd="0" parTransId="{4F871833-78E1-42CA-9EDD-BA20EF6529B7}" sibTransId="{2BF65FE5-31FD-4057-8B27-A4896848393F}"/>
    <dgm:cxn modelId="{6C3A2DBE-7B72-486C-8B3C-A9A21189A990}" type="presOf" srcId="{3963D081-75DE-47E8-8D79-3DCECF556EEF}" destId="{83818FBB-8DA3-4F38-92A7-C458048DC748}" srcOrd="0" destOrd="0" presId="urn:microsoft.com/office/officeart/2005/8/layout/default"/>
    <dgm:cxn modelId="{FB8629CA-B9C1-4E5E-B5EA-3AC59DA4592B}" type="presOf" srcId="{CE4F230B-E520-48E7-8AFC-1DDE668E7299}" destId="{5DE72068-9AC8-4641-9F5D-4E2E8DC2B9F8}" srcOrd="0" destOrd="0" presId="urn:microsoft.com/office/officeart/2005/8/layout/default"/>
    <dgm:cxn modelId="{F942C0EA-F676-44BF-8D88-AA7404320FDB}" srcId="{AE6C70F8-5F00-466B-BBCB-2B356E7FDABE}" destId="{6F32DD6B-0336-4837-9C3D-782BA6519637}" srcOrd="3" destOrd="0" parTransId="{BB5EEB3E-D53B-4ED6-80FC-6356A61D70B4}" sibTransId="{4531A896-3A96-4D0F-ADEF-A0C07394BC40}"/>
    <dgm:cxn modelId="{75B6D9F8-C2FC-4213-AD35-B720FDD6ABC9}" srcId="{AE6C70F8-5F00-466B-BBCB-2B356E7FDABE}" destId="{3963D081-75DE-47E8-8D79-3DCECF556EEF}" srcOrd="1" destOrd="0" parTransId="{8755CA4A-772E-40E7-ABC4-55215C874C2B}" sibTransId="{F41F2661-10AB-4C0E-8E7F-E1463C964443}"/>
    <dgm:cxn modelId="{3A70C5FA-48E1-49A2-9DFB-4A31DAE7481F}" srcId="{AE6C70F8-5F00-466B-BBCB-2B356E7FDABE}" destId="{682A4456-E3C2-4AB3-964B-DEBA55CFDF8E}" srcOrd="6" destOrd="0" parTransId="{251ADB64-BFE9-4D79-A179-B31A63F2A74D}" sibTransId="{F23CFDE7-DD84-4F6B-A868-205A22F97098}"/>
    <dgm:cxn modelId="{C081CA46-8289-4B82-BB77-14943C62CDF4}" type="presParOf" srcId="{AB2BCF2A-6563-4A26-9FB1-F8035D1243FB}" destId="{9AC11050-7760-4B44-A5B5-7410F109094C}" srcOrd="0" destOrd="0" presId="urn:microsoft.com/office/officeart/2005/8/layout/default"/>
    <dgm:cxn modelId="{8DD8BB1B-AAEB-4F2C-8662-C299533AC4E6}" type="presParOf" srcId="{AB2BCF2A-6563-4A26-9FB1-F8035D1243FB}" destId="{100682EC-015D-4C24-AAF4-FFE3F07214CF}" srcOrd="1" destOrd="0" presId="urn:microsoft.com/office/officeart/2005/8/layout/default"/>
    <dgm:cxn modelId="{84BE75A7-84BC-4FB6-A1EC-55E6CA1AB8EA}" type="presParOf" srcId="{AB2BCF2A-6563-4A26-9FB1-F8035D1243FB}" destId="{83818FBB-8DA3-4F38-92A7-C458048DC748}" srcOrd="2" destOrd="0" presId="urn:microsoft.com/office/officeart/2005/8/layout/default"/>
    <dgm:cxn modelId="{29AF87B2-117B-43AC-AB73-908AA1411E5D}" type="presParOf" srcId="{AB2BCF2A-6563-4A26-9FB1-F8035D1243FB}" destId="{61B292C5-4881-43AF-9C01-FFA94A56C44D}" srcOrd="3" destOrd="0" presId="urn:microsoft.com/office/officeart/2005/8/layout/default"/>
    <dgm:cxn modelId="{2CF72D2D-32A3-465E-B5AE-5252DFB7C383}" type="presParOf" srcId="{AB2BCF2A-6563-4A26-9FB1-F8035D1243FB}" destId="{B2EDC775-8F58-4F72-919D-74464F71249B}" srcOrd="4" destOrd="0" presId="urn:microsoft.com/office/officeart/2005/8/layout/default"/>
    <dgm:cxn modelId="{4FEFAA78-8F29-4D0C-A312-3AA80E498DEA}" type="presParOf" srcId="{AB2BCF2A-6563-4A26-9FB1-F8035D1243FB}" destId="{CA694B08-8DE2-4EAD-A676-DDAA544B5B64}" srcOrd="5" destOrd="0" presId="urn:microsoft.com/office/officeart/2005/8/layout/default"/>
    <dgm:cxn modelId="{52568DF5-ABE1-4E5A-90F5-FA9A40B03541}" type="presParOf" srcId="{AB2BCF2A-6563-4A26-9FB1-F8035D1243FB}" destId="{838FCFEF-9E05-43A3-9F17-BE4CBAC6E19C}" srcOrd="6" destOrd="0" presId="urn:microsoft.com/office/officeart/2005/8/layout/default"/>
    <dgm:cxn modelId="{3C67FE1A-1E6B-4746-8CBD-4550FFBF1943}" type="presParOf" srcId="{AB2BCF2A-6563-4A26-9FB1-F8035D1243FB}" destId="{00A4B9B8-F958-421D-9A4F-0D351A6394F0}" srcOrd="7" destOrd="0" presId="urn:microsoft.com/office/officeart/2005/8/layout/default"/>
    <dgm:cxn modelId="{41832925-1654-4666-93D0-5E4A2B31C4BC}" type="presParOf" srcId="{AB2BCF2A-6563-4A26-9FB1-F8035D1243FB}" destId="{5B6ED1B7-A58A-47C0-831A-FC4F5723773B}" srcOrd="8" destOrd="0" presId="urn:microsoft.com/office/officeart/2005/8/layout/default"/>
    <dgm:cxn modelId="{4DEC9E58-F675-49F4-A0ED-B8A37ECB376C}" type="presParOf" srcId="{AB2BCF2A-6563-4A26-9FB1-F8035D1243FB}" destId="{9AAEF592-B2B5-40A2-BACF-9F6102344EE4}" srcOrd="9" destOrd="0" presId="urn:microsoft.com/office/officeart/2005/8/layout/default"/>
    <dgm:cxn modelId="{2A7304F9-1463-406F-82C0-4714DE8EE102}" type="presParOf" srcId="{AB2BCF2A-6563-4A26-9FB1-F8035D1243FB}" destId="{8F5D9A8B-526F-490B-A874-CFB390CAE84D}" srcOrd="10" destOrd="0" presId="urn:microsoft.com/office/officeart/2005/8/layout/default"/>
    <dgm:cxn modelId="{68CB9665-E161-4EE9-BA6B-3F6E56015738}" type="presParOf" srcId="{AB2BCF2A-6563-4A26-9FB1-F8035D1243FB}" destId="{E41E8C2B-D31D-4E57-BAB7-029287DEE290}" srcOrd="11" destOrd="0" presId="urn:microsoft.com/office/officeart/2005/8/layout/default"/>
    <dgm:cxn modelId="{9E873E7F-BDA3-4243-8BFB-E46C915F0540}" type="presParOf" srcId="{AB2BCF2A-6563-4A26-9FB1-F8035D1243FB}" destId="{DA29E4EA-F862-4709-8676-B51823E905ED}" srcOrd="12" destOrd="0" presId="urn:microsoft.com/office/officeart/2005/8/layout/default"/>
    <dgm:cxn modelId="{79E59DFB-9387-4119-8DE8-35F701881C53}" type="presParOf" srcId="{AB2BCF2A-6563-4A26-9FB1-F8035D1243FB}" destId="{4E90F9E2-AB14-44E0-8539-1FC9F1B807F6}" srcOrd="13" destOrd="0" presId="urn:microsoft.com/office/officeart/2005/8/layout/default"/>
    <dgm:cxn modelId="{454550FF-C7F2-4576-A78D-94B4E62E15A2}" type="presParOf" srcId="{AB2BCF2A-6563-4A26-9FB1-F8035D1243FB}" destId="{5DE72068-9AC8-4641-9F5D-4E2E8DC2B9F8}" srcOrd="14" destOrd="0" presId="urn:microsoft.com/office/officeart/2005/8/layout/default"/>
    <dgm:cxn modelId="{A971C04F-2FA5-4BAC-A6A9-6330FDE2A4D5}" type="presParOf" srcId="{AB2BCF2A-6563-4A26-9FB1-F8035D1243FB}" destId="{A7A6F662-54CB-4D78-BDDB-75B74E20818C}" srcOrd="15" destOrd="0" presId="urn:microsoft.com/office/officeart/2005/8/layout/default"/>
    <dgm:cxn modelId="{35C8AC32-0410-4554-8E6E-92812B25BF26}" type="presParOf" srcId="{AB2BCF2A-6563-4A26-9FB1-F8035D1243FB}" destId="{8362F64B-A1CF-4B15-BE44-2007FD0B6E0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2B767C-1069-4F9D-8D71-518A61773E4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CAC959-852D-473E-A0DE-50D0DFD27C0E}">
      <dgm:prSet/>
      <dgm:spPr/>
      <dgm:t>
        <a:bodyPr/>
        <a:lstStyle/>
        <a:p>
          <a:r>
            <a:rPr lang="en-US"/>
            <a:t>👩‍🏫 "Projekt mi je dao konkretne alate koje mogu odmah primijeniti."</a:t>
          </a:r>
        </a:p>
      </dgm:t>
    </dgm:pt>
    <dgm:pt modelId="{FEFAD43D-9898-441E-B03D-9591378F119A}" type="parTrans" cxnId="{C9225B90-070E-4832-A390-9231FD9689A1}">
      <dgm:prSet/>
      <dgm:spPr/>
      <dgm:t>
        <a:bodyPr/>
        <a:lstStyle/>
        <a:p>
          <a:endParaRPr lang="en-US"/>
        </a:p>
      </dgm:t>
    </dgm:pt>
    <dgm:pt modelId="{8B51101C-5011-4B09-BD2C-55F1B5850828}" type="sibTrans" cxnId="{C9225B90-070E-4832-A390-9231FD9689A1}">
      <dgm:prSet/>
      <dgm:spPr/>
      <dgm:t>
        <a:bodyPr/>
        <a:lstStyle/>
        <a:p>
          <a:endParaRPr lang="en-US"/>
        </a:p>
      </dgm:t>
    </dgm:pt>
    <dgm:pt modelId="{06DAB722-1794-4B61-8064-BDAE102D7F40}">
      <dgm:prSet/>
      <dgm:spPr/>
      <dgm:t>
        <a:bodyPr/>
        <a:lstStyle/>
        <a:p>
          <a:r>
            <a:rPr lang="en-US"/>
            <a:t>👨‍🏫 "Učenici su vidljivo napredovali u međusobnom poštivanju."</a:t>
          </a:r>
        </a:p>
      </dgm:t>
    </dgm:pt>
    <dgm:pt modelId="{0EF37955-90F7-4ED6-8B11-6A366BB31A37}" type="parTrans" cxnId="{95A515AA-3A39-4214-ADCB-0DC396A3D7B6}">
      <dgm:prSet/>
      <dgm:spPr/>
      <dgm:t>
        <a:bodyPr/>
        <a:lstStyle/>
        <a:p>
          <a:endParaRPr lang="en-US"/>
        </a:p>
      </dgm:t>
    </dgm:pt>
    <dgm:pt modelId="{1AD357B8-C297-413E-897F-4FFCF02170E7}" type="sibTrans" cxnId="{95A515AA-3A39-4214-ADCB-0DC396A3D7B6}">
      <dgm:prSet/>
      <dgm:spPr/>
      <dgm:t>
        <a:bodyPr/>
        <a:lstStyle/>
        <a:p>
          <a:endParaRPr lang="en-US"/>
        </a:p>
      </dgm:t>
    </dgm:pt>
    <dgm:pt modelId="{560B596F-E7E3-49DC-8185-4CE92D555BC2}">
      <dgm:prSet/>
      <dgm:spPr/>
      <dgm:t>
        <a:bodyPr/>
        <a:lstStyle/>
        <a:p>
          <a:r>
            <a:rPr lang="hr-HR"/>
            <a:t>👨‍🏫 „Gotove radionice koje se lako odrade s učenicima.„</a:t>
          </a:r>
          <a:endParaRPr lang="en-US"/>
        </a:p>
      </dgm:t>
    </dgm:pt>
    <dgm:pt modelId="{18C52596-35A7-4D2C-9CA7-8BACC9B079D7}" type="parTrans" cxnId="{9D3539E4-4A0C-4446-85AF-7BFE4F6828F8}">
      <dgm:prSet/>
      <dgm:spPr/>
      <dgm:t>
        <a:bodyPr/>
        <a:lstStyle/>
        <a:p>
          <a:endParaRPr lang="en-US"/>
        </a:p>
      </dgm:t>
    </dgm:pt>
    <dgm:pt modelId="{C9D0FBA5-3DC3-4591-8A33-2AE978F0F305}" type="sibTrans" cxnId="{9D3539E4-4A0C-4446-85AF-7BFE4F6828F8}">
      <dgm:prSet/>
      <dgm:spPr/>
      <dgm:t>
        <a:bodyPr/>
        <a:lstStyle/>
        <a:p>
          <a:endParaRPr lang="en-US"/>
        </a:p>
      </dgm:t>
    </dgm:pt>
    <dgm:pt modelId="{5003B90F-9152-4F3A-8471-EC1EF41D8B48}">
      <dgm:prSet/>
      <dgm:spPr/>
      <dgm:t>
        <a:bodyPr/>
        <a:lstStyle/>
        <a:p>
          <a:r>
            <a:rPr lang="hr-HR" dirty="0"/>
            <a:t>👨‍🏫 „Osnaživanje u profesionalnom smislu."</a:t>
          </a:r>
          <a:endParaRPr lang="en-US" dirty="0"/>
        </a:p>
      </dgm:t>
    </dgm:pt>
    <dgm:pt modelId="{28CFAFC4-D541-4255-B62D-EFCEE21C5ECA}" type="parTrans" cxnId="{D8F3755B-C45E-4149-A13B-C5717744AB0C}">
      <dgm:prSet/>
      <dgm:spPr/>
      <dgm:t>
        <a:bodyPr/>
        <a:lstStyle/>
        <a:p>
          <a:endParaRPr lang="en-US"/>
        </a:p>
      </dgm:t>
    </dgm:pt>
    <dgm:pt modelId="{1E8E9FEC-6B5C-46A2-9805-67947D5BF84B}" type="sibTrans" cxnId="{D8F3755B-C45E-4149-A13B-C5717744AB0C}">
      <dgm:prSet/>
      <dgm:spPr/>
      <dgm:t>
        <a:bodyPr/>
        <a:lstStyle/>
        <a:p>
          <a:endParaRPr lang="en-US"/>
        </a:p>
      </dgm:t>
    </dgm:pt>
    <dgm:pt modelId="{F167CF99-3630-474F-B1BA-4726526354A3}">
      <dgm:prSet/>
      <dgm:spPr/>
      <dgm:t>
        <a:bodyPr/>
        <a:lstStyle/>
        <a:p>
          <a:r>
            <a:rPr lang="hr-HR" dirty="0"/>
            <a:t>👨‍🏫 „Razmjena iskustava."</a:t>
          </a:r>
          <a:endParaRPr lang="en-US" dirty="0"/>
        </a:p>
      </dgm:t>
    </dgm:pt>
    <dgm:pt modelId="{48940841-1687-407C-B800-A7889C8224D5}" type="parTrans" cxnId="{F1608C68-9ABE-4FC8-BC7B-FAFB11C6EF39}">
      <dgm:prSet/>
      <dgm:spPr/>
      <dgm:t>
        <a:bodyPr/>
        <a:lstStyle/>
        <a:p>
          <a:endParaRPr lang="hr-HR"/>
        </a:p>
      </dgm:t>
    </dgm:pt>
    <dgm:pt modelId="{9B07DAC1-B6EA-4CA4-93E4-E5ECC6C198AC}" type="sibTrans" cxnId="{F1608C68-9ABE-4FC8-BC7B-FAFB11C6EF39}">
      <dgm:prSet/>
      <dgm:spPr/>
      <dgm:t>
        <a:bodyPr/>
        <a:lstStyle/>
        <a:p>
          <a:endParaRPr lang="hr-HR"/>
        </a:p>
      </dgm:t>
    </dgm:pt>
    <dgm:pt modelId="{0F79F9AB-19BF-48F0-BDE2-447C96705086}" type="pres">
      <dgm:prSet presAssocID="{1B2B767C-1069-4F9D-8D71-518A61773E47}" presName="linear" presStyleCnt="0">
        <dgm:presLayoutVars>
          <dgm:animLvl val="lvl"/>
          <dgm:resizeHandles val="exact"/>
        </dgm:presLayoutVars>
      </dgm:prSet>
      <dgm:spPr/>
    </dgm:pt>
    <dgm:pt modelId="{88C70D9A-0A4B-485E-ADC7-403B30CAFF97}" type="pres">
      <dgm:prSet presAssocID="{8FCAC959-852D-473E-A0DE-50D0DFD27C0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99CD081-13B9-416F-A3E0-2DA6A0EC1A27}" type="pres">
      <dgm:prSet presAssocID="{8B51101C-5011-4B09-BD2C-55F1B5850828}" presName="spacer" presStyleCnt="0"/>
      <dgm:spPr/>
    </dgm:pt>
    <dgm:pt modelId="{36B9B17D-48D3-4CB9-8AAF-CC90B055CCDA}" type="pres">
      <dgm:prSet presAssocID="{06DAB722-1794-4B61-8064-BDAE102D7F4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95B02AD-BE21-4ABF-B612-A5A585601483}" type="pres">
      <dgm:prSet presAssocID="{1AD357B8-C297-413E-897F-4FFCF02170E7}" presName="spacer" presStyleCnt="0"/>
      <dgm:spPr/>
    </dgm:pt>
    <dgm:pt modelId="{BEC22561-646A-4C44-8060-E2DBC39FBCCC}" type="pres">
      <dgm:prSet presAssocID="{560B596F-E7E3-49DC-8185-4CE92D555BC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FBB550D-6389-4EE6-9357-8051AC6DAC08}" type="pres">
      <dgm:prSet presAssocID="{C9D0FBA5-3DC3-4591-8A33-2AE978F0F305}" presName="spacer" presStyleCnt="0"/>
      <dgm:spPr/>
    </dgm:pt>
    <dgm:pt modelId="{9E777555-3984-481D-B1DD-58E9C2388F3F}" type="pres">
      <dgm:prSet presAssocID="{5003B90F-9152-4F3A-8471-EC1EF41D8B4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D0B5F39-CF72-4AE2-B67C-635676A5ED83}" type="pres">
      <dgm:prSet presAssocID="{1E8E9FEC-6B5C-46A2-9805-67947D5BF84B}" presName="spacer" presStyleCnt="0"/>
      <dgm:spPr/>
    </dgm:pt>
    <dgm:pt modelId="{794AB96A-7EE5-4E04-B487-D1EB5746DD17}" type="pres">
      <dgm:prSet presAssocID="{F167CF99-3630-474F-B1BA-4726526354A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AADD914-54CC-496B-9228-D923A1164529}" type="presOf" srcId="{560B596F-E7E3-49DC-8185-4CE92D555BC2}" destId="{BEC22561-646A-4C44-8060-E2DBC39FBCCC}" srcOrd="0" destOrd="0" presId="urn:microsoft.com/office/officeart/2005/8/layout/vList2"/>
    <dgm:cxn modelId="{1E856317-0C31-4075-B230-9F138339CDAA}" type="presOf" srcId="{5003B90F-9152-4F3A-8471-EC1EF41D8B48}" destId="{9E777555-3984-481D-B1DD-58E9C2388F3F}" srcOrd="0" destOrd="0" presId="urn:microsoft.com/office/officeart/2005/8/layout/vList2"/>
    <dgm:cxn modelId="{D8F3755B-C45E-4149-A13B-C5717744AB0C}" srcId="{1B2B767C-1069-4F9D-8D71-518A61773E47}" destId="{5003B90F-9152-4F3A-8471-EC1EF41D8B48}" srcOrd="3" destOrd="0" parTransId="{28CFAFC4-D541-4255-B62D-EFCEE21C5ECA}" sibTransId="{1E8E9FEC-6B5C-46A2-9805-67947D5BF84B}"/>
    <dgm:cxn modelId="{F1608C68-9ABE-4FC8-BC7B-FAFB11C6EF39}" srcId="{1B2B767C-1069-4F9D-8D71-518A61773E47}" destId="{F167CF99-3630-474F-B1BA-4726526354A3}" srcOrd="4" destOrd="0" parTransId="{48940841-1687-407C-B800-A7889C8224D5}" sibTransId="{9B07DAC1-B6EA-4CA4-93E4-E5ECC6C198AC}"/>
    <dgm:cxn modelId="{B96BD988-757C-4DB1-BC96-5DAD0D46982C}" type="presOf" srcId="{F167CF99-3630-474F-B1BA-4726526354A3}" destId="{794AB96A-7EE5-4E04-B487-D1EB5746DD17}" srcOrd="0" destOrd="0" presId="urn:microsoft.com/office/officeart/2005/8/layout/vList2"/>
    <dgm:cxn modelId="{C9225B90-070E-4832-A390-9231FD9689A1}" srcId="{1B2B767C-1069-4F9D-8D71-518A61773E47}" destId="{8FCAC959-852D-473E-A0DE-50D0DFD27C0E}" srcOrd="0" destOrd="0" parTransId="{FEFAD43D-9898-441E-B03D-9591378F119A}" sibTransId="{8B51101C-5011-4B09-BD2C-55F1B5850828}"/>
    <dgm:cxn modelId="{95A515AA-3A39-4214-ADCB-0DC396A3D7B6}" srcId="{1B2B767C-1069-4F9D-8D71-518A61773E47}" destId="{06DAB722-1794-4B61-8064-BDAE102D7F40}" srcOrd="1" destOrd="0" parTransId="{0EF37955-90F7-4ED6-8B11-6A366BB31A37}" sibTransId="{1AD357B8-C297-413E-897F-4FFCF02170E7}"/>
    <dgm:cxn modelId="{950F37B2-5C55-47BD-B68E-145DFD6D5D85}" type="presOf" srcId="{8FCAC959-852D-473E-A0DE-50D0DFD27C0E}" destId="{88C70D9A-0A4B-485E-ADC7-403B30CAFF97}" srcOrd="0" destOrd="0" presId="urn:microsoft.com/office/officeart/2005/8/layout/vList2"/>
    <dgm:cxn modelId="{C8832EB6-ECED-4B22-A329-37B033E1C50E}" type="presOf" srcId="{1B2B767C-1069-4F9D-8D71-518A61773E47}" destId="{0F79F9AB-19BF-48F0-BDE2-447C96705086}" srcOrd="0" destOrd="0" presId="urn:microsoft.com/office/officeart/2005/8/layout/vList2"/>
    <dgm:cxn modelId="{9D3539E4-4A0C-4446-85AF-7BFE4F6828F8}" srcId="{1B2B767C-1069-4F9D-8D71-518A61773E47}" destId="{560B596F-E7E3-49DC-8185-4CE92D555BC2}" srcOrd="2" destOrd="0" parTransId="{18C52596-35A7-4D2C-9CA7-8BACC9B079D7}" sibTransId="{C9D0FBA5-3DC3-4591-8A33-2AE978F0F305}"/>
    <dgm:cxn modelId="{71809DFF-159E-491E-92F9-28FA2E02D9B0}" type="presOf" srcId="{06DAB722-1794-4B61-8064-BDAE102D7F40}" destId="{36B9B17D-48D3-4CB9-8AAF-CC90B055CCDA}" srcOrd="0" destOrd="0" presId="urn:microsoft.com/office/officeart/2005/8/layout/vList2"/>
    <dgm:cxn modelId="{DBBA60F7-B9C0-496D-ADB9-09E29B201565}" type="presParOf" srcId="{0F79F9AB-19BF-48F0-BDE2-447C96705086}" destId="{88C70D9A-0A4B-485E-ADC7-403B30CAFF97}" srcOrd="0" destOrd="0" presId="urn:microsoft.com/office/officeart/2005/8/layout/vList2"/>
    <dgm:cxn modelId="{5D063EFF-AE03-4744-9B56-DA5F87FCAF22}" type="presParOf" srcId="{0F79F9AB-19BF-48F0-BDE2-447C96705086}" destId="{899CD081-13B9-416F-A3E0-2DA6A0EC1A27}" srcOrd="1" destOrd="0" presId="urn:microsoft.com/office/officeart/2005/8/layout/vList2"/>
    <dgm:cxn modelId="{6B013A57-59BF-435B-9110-B764EC19CCAA}" type="presParOf" srcId="{0F79F9AB-19BF-48F0-BDE2-447C96705086}" destId="{36B9B17D-48D3-4CB9-8AAF-CC90B055CCDA}" srcOrd="2" destOrd="0" presId="urn:microsoft.com/office/officeart/2005/8/layout/vList2"/>
    <dgm:cxn modelId="{6E302011-8B1E-496A-A7BB-DA8A12A5BDE4}" type="presParOf" srcId="{0F79F9AB-19BF-48F0-BDE2-447C96705086}" destId="{895B02AD-BE21-4ABF-B612-A5A585601483}" srcOrd="3" destOrd="0" presId="urn:microsoft.com/office/officeart/2005/8/layout/vList2"/>
    <dgm:cxn modelId="{2E1CCF67-CFA4-4DC3-A311-0BE4510E9A33}" type="presParOf" srcId="{0F79F9AB-19BF-48F0-BDE2-447C96705086}" destId="{BEC22561-646A-4C44-8060-E2DBC39FBCCC}" srcOrd="4" destOrd="0" presId="urn:microsoft.com/office/officeart/2005/8/layout/vList2"/>
    <dgm:cxn modelId="{74ACAD3B-0B1D-4D25-8864-7DFFB0930CCB}" type="presParOf" srcId="{0F79F9AB-19BF-48F0-BDE2-447C96705086}" destId="{BFBB550D-6389-4EE6-9357-8051AC6DAC08}" srcOrd="5" destOrd="0" presId="urn:microsoft.com/office/officeart/2005/8/layout/vList2"/>
    <dgm:cxn modelId="{388A64B0-572E-4199-B61B-15304E3E4403}" type="presParOf" srcId="{0F79F9AB-19BF-48F0-BDE2-447C96705086}" destId="{9E777555-3984-481D-B1DD-58E9C2388F3F}" srcOrd="6" destOrd="0" presId="urn:microsoft.com/office/officeart/2005/8/layout/vList2"/>
    <dgm:cxn modelId="{7D8ED83E-A668-4426-9CA7-828DE800EC61}" type="presParOf" srcId="{0F79F9AB-19BF-48F0-BDE2-447C96705086}" destId="{FD0B5F39-CF72-4AE2-B67C-635676A5ED83}" srcOrd="7" destOrd="0" presId="urn:microsoft.com/office/officeart/2005/8/layout/vList2"/>
    <dgm:cxn modelId="{9F2D499A-E9A2-4735-AE26-1A5D39337FC9}" type="presParOf" srcId="{0F79F9AB-19BF-48F0-BDE2-447C96705086}" destId="{794AB96A-7EE5-4E04-B487-D1EB5746DD1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38227-4359-4018-B8CB-EF4CCF52F115}">
      <dsp:nvSpPr>
        <dsp:cNvPr id="0" name=""/>
        <dsp:cNvSpPr/>
      </dsp:nvSpPr>
      <dsp:spPr>
        <a:xfrm>
          <a:off x="0" y="463215"/>
          <a:ext cx="5175384" cy="1484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U </a:t>
          </a:r>
          <a:r>
            <a:rPr lang="en-US" sz="2700" kern="1200" dirty="0" err="1"/>
            <a:t>svakodnevnom</a:t>
          </a:r>
          <a:r>
            <a:rPr lang="en-US" sz="2700" kern="1200" dirty="0"/>
            <a:t> </a:t>
          </a:r>
          <a:r>
            <a:rPr lang="en-US" sz="2700" kern="1200" dirty="0" err="1"/>
            <a:t>radu</a:t>
          </a:r>
          <a:r>
            <a:rPr lang="en-US" sz="2700" kern="1200" dirty="0"/>
            <a:t> s </a:t>
          </a:r>
          <a:r>
            <a:rPr lang="en-US" sz="2700" kern="1200" dirty="0" err="1"/>
            <a:t>učenicima</a:t>
          </a:r>
          <a:r>
            <a:rPr lang="en-US" sz="2700" kern="1200" dirty="0"/>
            <a:t> </a:t>
          </a:r>
          <a:r>
            <a:rPr lang="en-US" sz="2700" kern="1200" dirty="0" err="1"/>
            <a:t>primijetili</a:t>
          </a:r>
          <a:r>
            <a:rPr lang="en-US" sz="2700" kern="1200" dirty="0"/>
            <a:t> </a:t>
          </a:r>
          <a:r>
            <a:rPr lang="en-US" sz="2700" kern="1200" dirty="0" err="1"/>
            <a:t>smo</a:t>
          </a:r>
          <a:r>
            <a:rPr lang="en-US" sz="2700" kern="1200" dirty="0"/>
            <a:t> </a:t>
          </a:r>
          <a:r>
            <a:rPr lang="en-US" sz="2700" kern="1200" dirty="0" err="1"/>
            <a:t>potrebu</a:t>
          </a:r>
          <a:r>
            <a:rPr lang="en-US" sz="2700" kern="1200" dirty="0"/>
            <a:t> za </a:t>
          </a:r>
          <a:r>
            <a:rPr lang="en-US" sz="2700" kern="1200" dirty="0" err="1"/>
            <a:t>emocionalnom</a:t>
          </a:r>
          <a:r>
            <a:rPr lang="en-US" sz="2700" kern="1200" dirty="0"/>
            <a:t> </a:t>
          </a:r>
          <a:r>
            <a:rPr lang="en-US" sz="2700" kern="1200" dirty="0" err="1"/>
            <a:t>podrškom</a:t>
          </a:r>
          <a:r>
            <a:rPr lang="en-US" sz="2700" kern="1200" dirty="0"/>
            <a:t>.</a:t>
          </a:r>
        </a:p>
      </dsp:txBody>
      <dsp:txXfrm>
        <a:off x="72479" y="535694"/>
        <a:ext cx="5030426" cy="1339772"/>
      </dsp:txXfrm>
    </dsp:sp>
    <dsp:sp modelId="{FF86AAF1-B417-42A5-A79E-AC294E4B6CED}">
      <dsp:nvSpPr>
        <dsp:cNvPr id="0" name=""/>
        <dsp:cNvSpPr/>
      </dsp:nvSpPr>
      <dsp:spPr>
        <a:xfrm>
          <a:off x="0" y="2025705"/>
          <a:ext cx="5175384" cy="148473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Inspiracija</a:t>
          </a:r>
          <a:r>
            <a:rPr lang="en-US" sz="2700" kern="1200" dirty="0"/>
            <a:t>: </a:t>
          </a:r>
          <a:r>
            <a:rPr lang="en-US" sz="2700" kern="1200" dirty="0" err="1"/>
            <a:t>potreba</a:t>
          </a:r>
          <a:r>
            <a:rPr lang="en-US" sz="2700" kern="1200" dirty="0"/>
            <a:t> za </a:t>
          </a:r>
          <a:r>
            <a:rPr lang="en-US" sz="2700" kern="1200" dirty="0" err="1"/>
            <a:t>boljim</a:t>
          </a:r>
          <a:r>
            <a:rPr lang="en-US" sz="2700" kern="1200" dirty="0"/>
            <a:t> </a:t>
          </a:r>
          <a:r>
            <a:rPr lang="en-US" sz="2700" kern="1200" dirty="0" err="1"/>
            <a:t>odnosima</a:t>
          </a:r>
          <a:r>
            <a:rPr lang="en-US" sz="2700" kern="1200" dirty="0"/>
            <a:t> </a:t>
          </a:r>
          <a:r>
            <a:rPr lang="en-US" sz="2700" kern="1200" dirty="0" err="1"/>
            <a:t>i</a:t>
          </a:r>
          <a:r>
            <a:rPr lang="en-US" sz="2700" kern="1200" dirty="0"/>
            <a:t> </a:t>
          </a:r>
          <a:r>
            <a:rPr lang="en-US" sz="2700" kern="1200" dirty="0" err="1"/>
            <a:t>komunikacijom</a:t>
          </a:r>
          <a:r>
            <a:rPr lang="en-US" sz="2700" kern="1200" dirty="0"/>
            <a:t>.</a:t>
          </a:r>
        </a:p>
      </dsp:txBody>
      <dsp:txXfrm>
        <a:off x="72479" y="2098184"/>
        <a:ext cx="5030426" cy="1339772"/>
      </dsp:txXfrm>
    </dsp:sp>
    <dsp:sp modelId="{E3DC969D-8E8F-4F85-9941-4EB512114DCD}">
      <dsp:nvSpPr>
        <dsp:cNvPr id="0" name=""/>
        <dsp:cNvSpPr/>
      </dsp:nvSpPr>
      <dsp:spPr>
        <a:xfrm>
          <a:off x="0" y="3588195"/>
          <a:ext cx="5175384" cy="148473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Želja</a:t>
          </a:r>
          <a:r>
            <a:rPr lang="en-US" sz="2700" kern="1200" dirty="0"/>
            <a:t> za </a:t>
          </a:r>
          <a:r>
            <a:rPr lang="en-US" sz="2700" kern="1200" dirty="0" err="1"/>
            <a:t>stvaranjem</a:t>
          </a:r>
          <a:r>
            <a:rPr lang="en-US" sz="2700" kern="1200" dirty="0"/>
            <a:t> </a:t>
          </a:r>
          <a:r>
            <a:rPr lang="en-US" sz="2700" kern="1200" dirty="0" err="1"/>
            <a:t>sigurnog</a:t>
          </a:r>
          <a:r>
            <a:rPr lang="en-US" sz="2700" kern="1200" dirty="0"/>
            <a:t>, </a:t>
          </a:r>
          <a:r>
            <a:rPr lang="en-US" sz="2700" kern="1200" dirty="0" err="1"/>
            <a:t>podržavajućeg</a:t>
          </a:r>
          <a:r>
            <a:rPr lang="en-US" sz="2700" kern="1200" dirty="0"/>
            <a:t> </a:t>
          </a:r>
          <a:r>
            <a:rPr lang="en-US" sz="2700" kern="1200" dirty="0" err="1"/>
            <a:t>okruženja</a:t>
          </a:r>
          <a:r>
            <a:rPr lang="en-US" sz="2700" kern="1200" dirty="0"/>
            <a:t>.</a:t>
          </a:r>
        </a:p>
      </dsp:txBody>
      <dsp:txXfrm>
        <a:off x="72479" y="3660674"/>
        <a:ext cx="5030426" cy="1339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2DF61-CC2F-4CE9-AAF9-BF5951EE845F}">
      <dsp:nvSpPr>
        <dsp:cNvPr id="0" name=""/>
        <dsp:cNvSpPr/>
      </dsp:nvSpPr>
      <dsp:spPr>
        <a:xfrm>
          <a:off x="582" y="484533"/>
          <a:ext cx="2272382" cy="13634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1. </a:t>
          </a:r>
          <a:r>
            <a:rPr lang="hr-HR" sz="2700" kern="1200" dirty="0"/>
            <a:t>Timsko planiranje provedbe</a:t>
          </a:r>
          <a:endParaRPr lang="en-US" sz="2700" kern="1200" dirty="0"/>
        </a:p>
      </dsp:txBody>
      <dsp:txXfrm>
        <a:off x="582" y="484533"/>
        <a:ext cx="2272382" cy="1363429"/>
      </dsp:txXfrm>
    </dsp:sp>
    <dsp:sp modelId="{DF2B6FED-0C5B-46D0-9527-875659A15441}">
      <dsp:nvSpPr>
        <dsp:cNvPr id="0" name=""/>
        <dsp:cNvSpPr/>
      </dsp:nvSpPr>
      <dsp:spPr>
        <a:xfrm>
          <a:off x="2500203" y="484533"/>
          <a:ext cx="2272382" cy="1363429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2. Radionice za učenike</a:t>
          </a:r>
        </a:p>
      </dsp:txBody>
      <dsp:txXfrm>
        <a:off x="2500203" y="484533"/>
        <a:ext cx="2272382" cy="1363429"/>
      </dsp:txXfrm>
    </dsp:sp>
    <dsp:sp modelId="{D1C49011-DC0F-4CEB-955F-F5FB59F7EF0B}">
      <dsp:nvSpPr>
        <dsp:cNvPr id="0" name=""/>
        <dsp:cNvSpPr/>
      </dsp:nvSpPr>
      <dsp:spPr>
        <a:xfrm>
          <a:off x="582" y="2075201"/>
          <a:ext cx="2272382" cy="1363429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3. Rad s </a:t>
          </a:r>
          <a:r>
            <a:rPr lang="en-US" sz="2700" kern="1200" dirty="0" err="1"/>
            <a:t>nastavnicima</a:t>
          </a:r>
          <a:r>
            <a:rPr lang="hr-HR" sz="2700" kern="1200" dirty="0"/>
            <a:t> (stručni aktivi)</a:t>
          </a:r>
          <a:endParaRPr lang="en-US" sz="2700" kern="1200" dirty="0"/>
        </a:p>
      </dsp:txBody>
      <dsp:txXfrm>
        <a:off x="582" y="2075201"/>
        <a:ext cx="2272382" cy="1363429"/>
      </dsp:txXfrm>
    </dsp:sp>
    <dsp:sp modelId="{66FA3D81-7C91-4DE1-B6D2-A9EB0DA66AB2}">
      <dsp:nvSpPr>
        <dsp:cNvPr id="0" name=""/>
        <dsp:cNvSpPr/>
      </dsp:nvSpPr>
      <dsp:spPr>
        <a:xfrm>
          <a:off x="2500203" y="2075201"/>
          <a:ext cx="2272382" cy="1363429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4. </a:t>
          </a:r>
          <a:r>
            <a:rPr lang="en-US" sz="2100" kern="1200" dirty="0" err="1"/>
            <a:t>Primjena</a:t>
          </a:r>
          <a:r>
            <a:rPr lang="en-US" sz="2100" kern="1200" dirty="0"/>
            <a:t> </a:t>
          </a:r>
          <a:r>
            <a:rPr lang="en-US" sz="2100" kern="1200" dirty="0" err="1"/>
            <a:t>metode</a:t>
          </a:r>
          <a:r>
            <a:rPr lang="en-US" sz="2100" kern="1200" dirty="0"/>
            <a:t> </a:t>
          </a:r>
          <a:r>
            <a:rPr lang="hr-HR" sz="2100" kern="1200" dirty="0"/>
            <a:t>osnova medijacije u individualnom radu</a:t>
          </a:r>
          <a:endParaRPr lang="en-US" sz="2100" kern="1200" dirty="0"/>
        </a:p>
      </dsp:txBody>
      <dsp:txXfrm>
        <a:off x="2500203" y="2075201"/>
        <a:ext cx="2272382" cy="1363429"/>
      </dsp:txXfrm>
    </dsp:sp>
    <dsp:sp modelId="{A9DF1DA2-3143-4242-B476-06AEEB067F07}">
      <dsp:nvSpPr>
        <dsp:cNvPr id="0" name=""/>
        <dsp:cNvSpPr/>
      </dsp:nvSpPr>
      <dsp:spPr>
        <a:xfrm>
          <a:off x="1250392" y="3665868"/>
          <a:ext cx="2272382" cy="136342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5. Praćenje i evaluacija</a:t>
          </a:r>
        </a:p>
      </dsp:txBody>
      <dsp:txXfrm>
        <a:off x="1250392" y="3665868"/>
        <a:ext cx="2272382" cy="1363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DC497-F681-4536-AD49-60ECDF68EF84}">
      <dsp:nvSpPr>
        <dsp:cNvPr id="0" name=""/>
        <dsp:cNvSpPr/>
      </dsp:nvSpPr>
      <dsp:spPr>
        <a:xfrm>
          <a:off x="468272" y="3745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</a:rPr>
            <a:t>Poboljšana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komunikacija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među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učenicima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68272" y="3745"/>
        <a:ext cx="2171923" cy="1303153"/>
      </dsp:txXfrm>
    </dsp:sp>
    <dsp:sp modelId="{58F37464-A963-42CC-96CA-1BE743BA53E4}">
      <dsp:nvSpPr>
        <dsp:cNvPr id="0" name=""/>
        <dsp:cNvSpPr/>
      </dsp:nvSpPr>
      <dsp:spPr>
        <a:xfrm>
          <a:off x="2857388" y="3745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Manje </a:t>
          </a:r>
          <a:r>
            <a:rPr lang="en-US" sz="2100" kern="1200" dirty="0" err="1">
              <a:solidFill>
                <a:schemeClr val="tx1"/>
              </a:solidFill>
            </a:rPr>
            <a:t>sukoba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i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bolja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rješenja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857388" y="3745"/>
        <a:ext cx="2171923" cy="1303153"/>
      </dsp:txXfrm>
    </dsp:sp>
    <dsp:sp modelId="{F10D6813-D785-4BF7-AED7-324115EC2CD6}">
      <dsp:nvSpPr>
        <dsp:cNvPr id="0" name=""/>
        <dsp:cNvSpPr/>
      </dsp:nvSpPr>
      <dsp:spPr>
        <a:xfrm>
          <a:off x="5246503" y="3745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</a:rPr>
            <a:t>Razvoj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empatije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i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odgovornosti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246503" y="3745"/>
        <a:ext cx="2171923" cy="1303153"/>
      </dsp:txXfrm>
    </dsp:sp>
    <dsp:sp modelId="{125889D0-0D45-44C8-AEB4-CD8162C59CE2}">
      <dsp:nvSpPr>
        <dsp:cNvPr id="0" name=""/>
        <dsp:cNvSpPr/>
      </dsp:nvSpPr>
      <dsp:spPr>
        <a:xfrm>
          <a:off x="468272" y="1524092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</a:rPr>
            <a:t>Jača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povezanost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razreda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68272" y="1524092"/>
        <a:ext cx="2171923" cy="1303153"/>
      </dsp:txXfrm>
    </dsp:sp>
    <dsp:sp modelId="{56D625C0-C7B4-4203-841E-791CE231476A}">
      <dsp:nvSpPr>
        <dsp:cNvPr id="0" name=""/>
        <dsp:cNvSpPr/>
      </dsp:nvSpPr>
      <dsp:spPr>
        <a:xfrm>
          <a:off x="2857388" y="1524092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</a:rPr>
            <a:t>Veća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sigurnost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nastavnika</a:t>
          </a:r>
          <a:r>
            <a:rPr lang="en-US" sz="2100" kern="1200" dirty="0">
              <a:solidFill>
                <a:schemeClr val="tx1"/>
              </a:solidFill>
            </a:rPr>
            <a:t> u </a:t>
          </a:r>
          <a:r>
            <a:rPr lang="en-US" sz="2100" kern="1200" dirty="0" err="1">
              <a:solidFill>
                <a:schemeClr val="tx1"/>
              </a:solidFill>
            </a:rPr>
            <a:t>radu</a:t>
          </a:r>
          <a:r>
            <a:rPr lang="en-US" sz="2100" kern="1200" dirty="0">
              <a:solidFill>
                <a:schemeClr val="tx1"/>
              </a:solidFill>
            </a:rPr>
            <a:t> s </a:t>
          </a:r>
          <a:r>
            <a:rPr lang="en-US" sz="2100" kern="1200" dirty="0" err="1">
              <a:solidFill>
                <a:schemeClr val="tx1"/>
              </a:solidFill>
            </a:rPr>
            <a:t>emocijama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857388" y="1524092"/>
        <a:ext cx="2171923" cy="1303153"/>
      </dsp:txXfrm>
    </dsp:sp>
    <dsp:sp modelId="{F699037F-A7B8-4991-8306-371C0E88C0B6}">
      <dsp:nvSpPr>
        <dsp:cNvPr id="0" name=""/>
        <dsp:cNvSpPr/>
      </dsp:nvSpPr>
      <dsp:spPr>
        <a:xfrm>
          <a:off x="5246503" y="1524092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>
              <a:solidFill>
                <a:schemeClr val="tx1"/>
              </a:solidFill>
            </a:rPr>
            <a:t>Smanjenje izricanja pedagoških mjera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246503" y="1524092"/>
        <a:ext cx="2171923" cy="1303153"/>
      </dsp:txXfrm>
    </dsp:sp>
    <dsp:sp modelId="{C76C6C83-1734-4425-98C7-2E74F4201655}">
      <dsp:nvSpPr>
        <dsp:cNvPr id="0" name=""/>
        <dsp:cNvSpPr/>
      </dsp:nvSpPr>
      <dsp:spPr>
        <a:xfrm>
          <a:off x="2857388" y="3044438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>
              <a:solidFill>
                <a:schemeClr val="tx1"/>
              </a:solidFill>
            </a:rPr>
            <a:t>Zadovoljstvo roditelja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857388" y="3044438"/>
        <a:ext cx="2171923" cy="13031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11050-7760-4B44-A5B5-7410F109094C}">
      <dsp:nvSpPr>
        <dsp:cNvPr id="0" name=""/>
        <dsp:cNvSpPr/>
      </dsp:nvSpPr>
      <dsp:spPr>
        <a:xfrm>
          <a:off x="468272" y="3745"/>
          <a:ext cx="2171923" cy="13031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🗣️ "Sad znam kako reći kad me nešto smeta, a da ne uvrijedim druge."</a:t>
          </a:r>
        </a:p>
      </dsp:txBody>
      <dsp:txXfrm>
        <a:off x="468272" y="3745"/>
        <a:ext cx="2171923" cy="1303153"/>
      </dsp:txXfrm>
    </dsp:sp>
    <dsp:sp modelId="{83818FBB-8DA3-4F38-92A7-C458048DC748}">
      <dsp:nvSpPr>
        <dsp:cNvPr id="0" name=""/>
        <dsp:cNvSpPr/>
      </dsp:nvSpPr>
      <dsp:spPr>
        <a:xfrm>
          <a:off x="2857388" y="3745"/>
          <a:ext cx="2171923" cy="1303153"/>
        </a:xfrm>
        <a:prstGeom prst="rect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🗣️ "Lakše rješavamo nesuglasice – prije bismo se samo posvađali."</a:t>
          </a:r>
        </a:p>
      </dsp:txBody>
      <dsp:txXfrm>
        <a:off x="2857388" y="3745"/>
        <a:ext cx="2171923" cy="1303153"/>
      </dsp:txXfrm>
    </dsp:sp>
    <dsp:sp modelId="{B2EDC775-8F58-4F72-919D-74464F71249B}">
      <dsp:nvSpPr>
        <dsp:cNvPr id="0" name=""/>
        <dsp:cNvSpPr/>
      </dsp:nvSpPr>
      <dsp:spPr>
        <a:xfrm>
          <a:off x="5246503" y="3745"/>
          <a:ext cx="2171923" cy="1303153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🗣️ "Osjećam se bolje kad znam da mogu tražiti podršku bez osude."</a:t>
          </a:r>
        </a:p>
      </dsp:txBody>
      <dsp:txXfrm>
        <a:off x="5246503" y="3745"/>
        <a:ext cx="2171923" cy="1303153"/>
      </dsp:txXfrm>
    </dsp:sp>
    <dsp:sp modelId="{838FCFEF-9E05-43A3-9F17-BE4CBAC6E19C}">
      <dsp:nvSpPr>
        <dsp:cNvPr id="0" name=""/>
        <dsp:cNvSpPr/>
      </dsp:nvSpPr>
      <dsp:spPr>
        <a:xfrm>
          <a:off x="468272" y="1524092"/>
          <a:ext cx="2171923" cy="1303153"/>
        </a:xfrm>
        <a:prstGeom prst="rect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🗣️ „Bilo je zabavno i super.„</a:t>
          </a:r>
          <a:endParaRPr lang="en-US" sz="1800" kern="1200"/>
        </a:p>
      </dsp:txBody>
      <dsp:txXfrm>
        <a:off x="468272" y="1524092"/>
        <a:ext cx="2171923" cy="1303153"/>
      </dsp:txXfrm>
    </dsp:sp>
    <dsp:sp modelId="{5B6ED1B7-A58A-47C0-831A-FC4F5723773B}">
      <dsp:nvSpPr>
        <dsp:cNvPr id="0" name=""/>
        <dsp:cNvSpPr/>
      </dsp:nvSpPr>
      <dsp:spPr>
        <a:xfrm>
          <a:off x="2857388" y="1524092"/>
          <a:ext cx="2171923" cy="1303153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🗣️ „Bilo je super što smo razgovarali o onome što nas smeta.„</a:t>
          </a:r>
          <a:endParaRPr lang="en-US" sz="1800" kern="1200"/>
        </a:p>
      </dsp:txBody>
      <dsp:txXfrm>
        <a:off x="2857388" y="1524092"/>
        <a:ext cx="2171923" cy="1303153"/>
      </dsp:txXfrm>
    </dsp:sp>
    <dsp:sp modelId="{8F5D9A8B-526F-490B-A874-CFB390CAE84D}">
      <dsp:nvSpPr>
        <dsp:cNvPr id="0" name=""/>
        <dsp:cNvSpPr/>
      </dsp:nvSpPr>
      <dsp:spPr>
        <a:xfrm>
          <a:off x="5246503" y="1524092"/>
          <a:ext cx="2171923" cy="1303153"/>
        </a:xfrm>
        <a:prstGeom prst="rect">
          <a:avLst/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🗣️ „Sad znam da i drugi učenici u razredu ili školi imaju slične brige.„</a:t>
          </a:r>
          <a:endParaRPr lang="en-US" sz="1800" kern="1200"/>
        </a:p>
      </dsp:txBody>
      <dsp:txXfrm>
        <a:off x="5246503" y="1524092"/>
        <a:ext cx="2171923" cy="1303153"/>
      </dsp:txXfrm>
    </dsp:sp>
    <dsp:sp modelId="{DA29E4EA-F862-4709-8676-B51823E905ED}">
      <dsp:nvSpPr>
        <dsp:cNvPr id="0" name=""/>
        <dsp:cNvSpPr/>
      </dsp:nvSpPr>
      <dsp:spPr>
        <a:xfrm>
          <a:off x="468272" y="3044438"/>
          <a:ext cx="2171923" cy="1303153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🗣️ „Svaki problem ili situacija ima neko pozitivno rješenje.„</a:t>
          </a:r>
          <a:endParaRPr lang="en-US" sz="1800" kern="1200"/>
        </a:p>
      </dsp:txBody>
      <dsp:txXfrm>
        <a:off x="468272" y="3044438"/>
        <a:ext cx="2171923" cy="1303153"/>
      </dsp:txXfrm>
    </dsp:sp>
    <dsp:sp modelId="{5DE72068-9AC8-4641-9F5D-4E2E8DC2B9F8}">
      <dsp:nvSpPr>
        <dsp:cNvPr id="0" name=""/>
        <dsp:cNvSpPr/>
      </dsp:nvSpPr>
      <dsp:spPr>
        <a:xfrm>
          <a:off x="2857388" y="3044438"/>
          <a:ext cx="2171923" cy="1303153"/>
        </a:xfrm>
        <a:prstGeom prst="rect">
          <a:avLst/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🗣️ „Treba imati osobu od povjerenja.„</a:t>
          </a:r>
          <a:endParaRPr lang="en-US" sz="1800" kern="1200"/>
        </a:p>
      </dsp:txBody>
      <dsp:txXfrm>
        <a:off x="2857388" y="3044438"/>
        <a:ext cx="2171923" cy="1303153"/>
      </dsp:txXfrm>
    </dsp:sp>
    <dsp:sp modelId="{8362F64B-A1CF-4B15-BE44-2007FD0B6E0A}">
      <dsp:nvSpPr>
        <dsp:cNvPr id="0" name=""/>
        <dsp:cNvSpPr/>
      </dsp:nvSpPr>
      <dsp:spPr>
        <a:xfrm>
          <a:off x="5246503" y="3044438"/>
          <a:ext cx="2171923" cy="130315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🗣️ „Mogu se sama pobrinuti za sebe."</a:t>
          </a:r>
          <a:endParaRPr lang="en-US" sz="1800" kern="1200"/>
        </a:p>
      </dsp:txBody>
      <dsp:txXfrm>
        <a:off x="5246503" y="3044438"/>
        <a:ext cx="2171923" cy="13031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70D9A-0A4B-485E-ADC7-403B30CAFF97}">
      <dsp:nvSpPr>
        <dsp:cNvPr id="0" name=""/>
        <dsp:cNvSpPr/>
      </dsp:nvSpPr>
      <dsp:spPr>
        <a:xfrm>
          <a:off x="0" y="102630"/>
          <a:ext cx="5175384" cy="10108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👩‍🏫 "Projekt mi je dao konkretne alate koje mogu odmah primijeniti."</a:t>
          </a:r>
        </a:p>
      </dsp:txBody>
      <dsp:txXfrm>
        <a:off x="49347" y="151977"/>
        <a:ext cx="5076690" cy="912185"/>
      </dsp:txXfrm>
    </dsp:sp>
    <dsp:sp modelId="{36B9B17D-48D3-4CB9-8AAF-CC90B055CCDA}">
      <dsp:nvSpPr>
        <dsp:cNvPr id="0" name=""/>
        <dsp:cNvSpPr/>
      </dsp:nvSpPr>
      <dsp:spPr>
        <a:xfrm>
          <a:off x="0" y="1182630"/>
          <a:ext cx="5175384" cy="1010879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👨‍🏫 "Učenici su vidljivo napredovali u međusobnom poštivanju."</a:t>
          </a:r>
        </a:p>
      </dsp:txBody>
      <dsp:txXfrm>
        <a:off x="49347" y="1231977"/>
        <a:ext cx="5076690" cy="912185"/>
      </dsp:txXfrm>
    </dsp:sp>
    <dsp:sp modelId="{BEC22561-646A-4C44-8060-E2DBC39FBCCC}">
      <dsp:nvSpPr>
        <dsp:cNvPr id="0" name=""/>
        <dsp:cNvSpPr/>
      </dsp:nvSpPr>
      <dsp:spPr>
        <a:xfrm>
          <a:off x="0" y="2262630"/>
          <a:ext cx="5175384" cy="101087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👨‍🏫 „Gotove radionice koje se lako odrade s učenicima.„</a:t>
          </a:r>
          <a:endParaRPr lang="en-US" sz="2400" kern="1200"/>
        </a:p>
      </dsp:txBody>
      <dsp:txXfrm>
        <a:off x="49347" y="2311977"/>
        <a:ext cx="5076690" cy="912185"/>
      </dsp:txXfrm>
    </dsp:sp>
    <dsp:sp modelId="{9E777555-3984-481D-B1DD-58E9C2388F3F}">
      <dsp:nvSpPr>
        <dsp:cNvPr id="0" name=""/>
        <dsp:cNvSpPr/>
      </dsp:nvSpPr>
      <dsp:spPr>
        <a:xfrm>
          <a:off x="0" y="3342630"/>
          <a:ext cx="5175384" cy="1010879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👨‍🏫 „Osnaživanje u profesionalnom smislu."</a:t>
          </a:r>
          <a:endParaRPr lang="en-US" sz="2400" kern="1200" dirty="0"/>
        </a:p>
      </dsp:txBody>
      <dsp:txXfrm>
        <a:off x="49347" y="3391977"/>
        <a:ext cx="5076690" cy="912185"/>
      </dsp:txXfrm>
    </dsp:sp>
    <dsp:sp modelId="{794AB96A-7EE5-4E04-B487-D1EB5746DD17}">
      <dsp:nvSpPr>
        <dsp:cNvPr id="0" name=""/>
        <dsp:cNvSpPr/>
      </dsp:nvSpPr>
      <dsp:spPr>
        <a:xfrm>
          <a:off x="0" y="4422630"/>
          <a:ext cx="5175384" cy="10108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👨‍🏫 „Razmjena iskustava."</a:t>
          </a:r>
          <a:endParaRPr lang="en-US" sz="2400" kern="1200" dirty="0"/>
        </a:p>
      </dsp:txBody>
      <dsp:txXfrm>
        <a:off x="49347" y="4471977"/>
        <a:ext cx="5076690" cy="912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3771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7646" y="1329437"/>
            <a:ext cx="3604497" cy="2465323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2700" b="1" dirty="0">
                <a:solidFill>
                  <a:schemeClr val="tx2"/>
                </a:solidFill>
              </a:rPr>
              <a:t>Provedba projekata 'Škole podrške' i 'Možemo to riješiti'</a:t>
            </a:r>
            <a:br>
              <a:rPr lang="hr-HR" sz="2700" b="1" dirty="0">
                <a:solidFill>
                  <a:schemeClr val="tx2"/>
                </a:solidFill>
              </a:rPr>
            </a:br>
            <a:r>
              <a:rPr lang="hr-HR" sz="2700" b="1" dirty="0">
                <a:solidFill>
                  <a:schemeClr val="tx2"/>
                </a:solidFill>
              </a:rPr>
              <a:t>Iskustvo, koraci i dojmovi učenika i nastavnika OŠ „Prof. Blaž </a:t>
            </a:r>
            <a:r>
              <a:rPr lang="hr-HR" sz="2700" b="1" dirty="0" err="1">
                <a:solidFill>
                  <a:schemeClr val="tx2"/>
                </a:solidFill>
              </a:rPr>
              <a:t>Mađer</a:t>
            </a:r>
            <a:r>
              <a:rPr lang="hr-HR" sz="2700" b="1" dirty="0">
                <a:solidFill>
                  <a:schemeClr val="tx2"/>
                </a:solidFill>
              </a:rPr>
              <a:t>” Novigrad Podravski</a:t>
            </a:r>
            <a:br>
              <a:rPr lang="hr-HR" sz="1700" dirty="0">
                <a:solidFill>
                  <a:schemeClr val="tx2"/>
                </a:solidFill>
              </a:rPr>
            </a:br>
            <a:endParaRPr lang="hr-HR" sz="17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2490" y="4127944"/>
            <a:ext cx="3604268" cy="83883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100" dirty="0">
                <a:solidFill>
                  <a:schemeClr val="tx2"/>
                </a:solidFill>
              </a:rPr>
              <a:t>Autorice: Marijana Ćorić i Katarina Švarbić</a:t>
            </a:r>
          </a:p>
          <a:p>
            <a:pPr>
              <a:lnSpc>
                <a:spcPct val="90000"/>
              </a:lnSpc>
            </a:pPr>
            <a:r>
              <a:rPr lang="hr-HR" sz="1100" dirty="0">
                <a:solidFill>
                  <a:schemeClr val="tx2"/>
                </a:solidFill>
              </a:rPr>
              <a:t> VII. k</a:t>
            </a:r>
            <a:r>
              <a:rPr lang="hr-HR" sz="1100">
                <a:solidFill>
                  <a:schemeClr val="tx2"/>
                </a:solidFill>
              </a:rPr>
              <a:t>onferencija </a:t>
            </a:r>
            <a:r>
              <a:rPr lang="hr-HR" sz="1100" dirty="0">
                <a:solidFill>
                  <a:schemeClr val="tx2"/>
                </a:solidFill>
              </a:rPr>
              <a:t>školske medijacije „Možemo to riješiti”</a:t>
            </a:r>
          </a:p>
          <a:p>
            <a:pPr>
              <a:lnSpc>
                <a:spcPct val="90000"/>
              </a:lnSpc>
            </a:pPr>
            <a:r>
              <a:rPr lang="hr-HR" sz="1100" dirty="0">
                <a:solidFill>
                  <a:schemeClr val="tx2"/>
                </a:solidFill>
              </a:rPr>
              <a:t>Hotel Dubrovnik, Zagreb</a:t>
            </a:r>
          </a:p>
          <a:p>
            <a:pPr>
              <a:lnSpc>
                <a:spcPct val="90000"/>
              </a:lnSpc>
            </a:pPr>
            <a:r>
              <a:rPr lang="hr-HR" sz="1100" dirty="0">
                <a:solidFill>
                  <a:schemeClr val="tx2"/>
                </a:solidFill>
              </a:rPr>
              <a:t>3. srpnja 2025.</a:t>
            </a:r>
          </a:p>
        </p:txBody>
      </p:sp>
      <p:pic>
        <p:nvPicPr>
          <p:cNvPr id="7" name="Graphic 6" descr="Tuš">
            <a:extLst>
              <a:ext uri="{FF2B5EF4-FFF2-40B4-BE49-F238E27FC236}">
                <a16:creationId xmlns:a16="http://schemas.microsoft.com/office/drawing/2014/main" id="{43C7BB31-6366-07E3-1EFB-B729707B1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352" y="2333040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5977"/>
            <a:ext cx="467900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 descr="Slika na kojoj se prikazuje odijevanje, osoba, namještaj, u dvorani&#10;&#10;Sadržaj generiran umjetnom inteligencijom može biti netočan.">
            <a:extLst>
              <a:ext uri="{FF2B5EF4-FFF2-40B4-BE49-F238E27FC236}">
                <a16:creationId xmlns:a16="http://schemas.microsoft.com/office/drawing/2014/main" id="{E99D6403-F8B3-36D8-C388-DAE8F02997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83" r="-1" b="-1"/>
          <a:stretch>
            <a:fillRect/>
          </a:stretch>
        </p:blipFill>
        <p:spPr>
          <a:xfrm>
            <a:off x="4632324" y="10"/>
            <a:ext cx="4511676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17" name="Slika 16" descr="Slika na kojoj se prikazuje odijevanje, osoba, zid, čovjek&#10;&#10;Sadržaj generiran umjetnom inteligencijom može biti netočan.">
            <a:extLst>
              <a:ext uri="{FF2B5EF4-FFF2-40B4-BE49-F238E27FC236}">
                <a16:creationId xmlns:a16="http://schemas.microsoft.com/office/drawing/2014/main" id="{A987EDE6-FB44-1C3C-5A88-B50FF846C2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702" r="2" b="7701"/>
          <a:stretch>
            <a:fillRect/>
          </a:stretch>
        </p:blipFill>
        <p:spPr>
          <a:xfrm>
            <a:off x="20" y="4069976"/>
            <a:ext cx="2651478" cy="2788023"/>
          </a:xfrm>
          <a:prstGeom prst="rect">
            <a:avLst/>
          </a:prstGeom>
        </p:spPr>
      </p:pic>
      <p:pic>
        <p:nvPicPr>
          <p:cNvPr id="15" name="Slika 14" descr="Slika na kojoj se prikazuje odijevanje, osoba, u dvorani, obuća&#10;&#10;Sadržaj generiran umjetnom inteligencijom može biti netočan.">
            <a:extLst>
              <a:ext uri="{FF2B5EF4-FFF2-40B4-BE49-F238E27FC236}">
                <a16:creationId xmlns:a16="http://schemas.microsoft.com/office/drawing/2014/main" id="{66724E01-405F-7F89-4702-41EDBCB64C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824" r="13861" b="2"/>
          <a:stretch>
            <a:fillRect/>
          </a:stretch>
        </p:blipFill>
        <p:spPr>
          <a:xfrm>
            <a:off x="2772149" y="3257176"/>
            <a:ext cx="3591820" cy="3600824"/>
          </a:xfrm>
          <a:prstGeom prst="rect">
            <a:avLst/>
          </a:prstGeom>
        </p:spPr>
      </p:pic>
      <p:pic>
        <p:nvPicPr>
          <p:cNvPr id="26" name="Slika 25" descr="Slika na kojoj se prikazuje u dvorani, namještaj, odijevanje, zid&#10;&#10;Sadržaj generiran umjetnom inteligencijom može biti netočan.">
            <a:extLst>
              <a:ext uri="{FF2B5EF4-FFF2-40B4-BE49-F238E27FC236}">
                <a16:creationId xmlns:a16="http://schemas.microsoft.com/office/drawing/2014/main" id="{C15A9F4C-17C3-5735-FC75-4A028BBFB1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840" r="6842" b="2"/>
          <a:stretch>
            <a:fillRect/>
          </a:stretch>
        </p:blipFill>
        <p:spPr>
          <a:xfrm>
            <a:off x="20" y="10"/>
            <a:ext cx="4511656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28" name="Slika 27" descr="Slika na kojoj se prikazuje u dvorani, namještaj, pod, zid&#10;&#10;Sadržaj generiran umjetnom inteligencijom može biti netočan.">
            <a:extLst>
              <a:ext uri="{FF2B5EF4-FFF2-40B4-BE49-F238E27FC236}">
                <a16:creationId xmlns:a16="http://schemas.microsoft.com/office/drawing/2014/main" id="{D9250148-F49C-A14E-A2E0-63A4822C04A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3742" r="-2" b="19080"/>
          <a:stretch>
            <a:fillRect/>
          </a:stretch>
        </p:blipFill>
        <p:spPr>
          <a:xfrm>
            <a:off x="6484620" y="4069976"/>
            <a:ext cx="265938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5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8EAE19F-B825-6DAE-E71A-E2A90F8F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221" y="1865377"/>
            <a:ext cx="4094129" cy="1951864"/>
          </a:xfrm>
        </p:spPr>
        <p:txBody>
          <a:bodyPr>
            <a:normAutofit/>
          </a:bodyPr>
          <a:lstStyle/>
          <a:p>
            <a:r>
              <a:rPr lang="hr-HR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Hvala na pozornosti!</a:t>
            </a:r>
            <a:endParaRPr lang="hr-HR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Cartoon bee with pointer">
            <a:extLst>
              <a:ext uri="{FF2B5EF4-FFF2-40B4-BE49-F238E27FC236}">
                <a16:creationId xmlns:a16="http://schemas.microsoft.com/office/drawing/2014/main" id="{B95C3B8B-8047-EAE3-E1E3-0AF4D3DC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6" y="1325516"/>
            <a:ext cx="3583036" cy="403722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858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pl-PL" sz="4700"/>
              <a:t>Kako smo došli na ideju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462D37D5-DD56-7E64-F534-2301A12C22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971586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hr-HR" sz="3500"/>
              <a:t>Koraci provedbe projekta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83E074-7969-DA05-F345-5347D435E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890566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600943-B3EF-EF17-A4B9-DE5EA13A58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Uočene dobrobiti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34C5BB-74DD-AD17-2D7E-05AB69EE7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97490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69F8A2-B90C-0D58-867F-55CF93CE3E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091" t="3019" b="6073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hr-HR"/>
              <a:t>Komentari učenika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F06FA7-161D-0266-B796-3D122F5A9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68397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hr-HR" sz="4300"/>
              <a:t>Komentari kolega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E6E77B-5E45-1586-6412-93B29B30D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287596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53408A-7EDD-A354-51A2-09BD90BF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168866" cy="1325563"/>
          </a:xfrm>
        </p:spPr>
        <p:txBody>
          <a:bodyPr>
            <a:normAutofit/>
          </a:bodyPr>
          <a:lstStyle/>
          <a:p>
            <a:r>
              <a:rPr lang="hr-HR" dirty="0"/>
              <a:t>ZAKLJUČAK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C3A9D9-0CC0-87A5-1D55-D86C0692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5608"/>
            <a:ext cx="4168866" cy="4741355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Projekti su pomogli u stvaranju sigurnijeg i suosjećajnijeg školskog okruženja.</a:t>
            </a:r>
          </a:p>
          <a:p>
            <a:r>
              <a:rPr lang="hr-HR" dirty="0"/>
              <a:t>Potreba za naprednom medijacijom </a:t>
            </a:r>
            <a:r>
              <a:rPr lang="hr-HR" dirty="0">
                <a:sym typeface="Wingdings" panose="05000000000000000000" pitchFamily="2" charset="2"/>
              </a:rPr>
              <a:t></a:t>
            </a:r>
          </a:p>
          <a:p>
            <a:r>
              <a:rPr lang="hr-HR" dirty="0">
                <a:sym typeface="Wingdings" panose="05000000000000000000" pitchFamily="2" charset="2"/>
              </a:rPr>
              <a:t>Nove ideje i planovi za realizaciju i nadogradnju postojećih aktivnosti i iskustava u novoj školskoj godini</a:t>
            </a:r>
            <a:endParaRPr lang="hr-HR" dirty="0"/>
          </a:p>
          <a:p>
            <a:endParaRPr lang="hr-HR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7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odijevanje, obuća, u dvorani, osoba&#10;&#10;Sadržaj generiran umjetnom inteligencijom može biti netočan.">
            <a:extLst>
              <a:ext uri="{FF2B5EF4-FFF2-40B4-BE49-F238E27FC236}">
                <a16:creationId xmlns:a16="http://schemas.microsoft.com/office/drawing/2014/main" id="{61054CBC-C96E-B3F0-BA08-85C9EEE852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03" r="-3" b="32370"/>
          <a:stretch>
            <a:fillRect/>
          </a:stretch>
        </p:blipFill>
        <p:spPr>
          <a:xfrm>
            <a:off x="3871539" y="3272588"/>
            <a:ext cx="4579036" cy="3585411"/>
          </a:xfrm>
          <a:prstGeom prst="rect">
            <a:avLst/>
          </a:prstGeom>
        </p:spPr>
      </p:pic>
      <p:pic>
        <p:nvPicPr>
          <p:cNvPr id="5" name="Slika 4" descr="Slika na kojoj se prikazuje odijevanje, u dvorani, osoba, obrazovanje&#10;&#10;Sadržaj generiran umjetnom inteligencijom može biti netočan.">
            <a:extLst>
              <a:ext uri="{FF2B5EF4-FFF2-40B4-BE49-F238E27FC236}">
                <a16:creationId xmlns:a16="http://schemas.microsoft.com/office/drawing/2014/main" id="{A79A3BD2-F601-9F82-88FE-7FA3B9D238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74" r="2" b="2"/>
          <a:stretch>
            <a:fillRect/>
          </a:stretch>
        </p:blipFill>
        <p:spPr>
          <a:xfrm>
            <a:off x="20" y="9"/>
            <a:ext cx="5459914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7" name="Slika 6" descr="Slika na kojoj se prikazuje odijevanje, osoba, stol, namještaj&#10;&#10;Sadržaj generiran umjetnom inteligencijom može biti netočan.">
            <a:extLst>
              <a:ext uri="{FF2B5EF4-FFF2-40B4-BE49-F238E27FC236}">
                <a16:creationId xmlns:a16="http://schemas.microsoft.com/office/drawing/2014/main" id="{9646FFA2-573D-8E99-8A5D-4ADEE16493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09" r="2" b="2"/>
          <a:stretch>
            <a:fillRect/>
          </a:stretch>
        </p:blipFill>
        <p:spPr>
          <a:xfrm>
            <a:off x="5593726" y="-22547"/>
            <a:ext cx="2856849" cy="3139531"/>
          </a:xfrm>
          <a:prstGeom prst="rect">
            <a:avLst/>
          </a:prstGeom>
        </p:spPr>
      </p:pic>
      <p:pic>
        <p:nvPicPr>
          <p:cNvPr id="3" name="Slika 2" descr="Slika na kojoj se prikazuje odijevanje, osoba, zid, u dvorani&#10;&#10;Sadržaj generiran umjetnom inteligencijom može biti netočan.">
            <a:extLst>
              <a:ext uri="{FF2B5EF4-FFF2-40B4-BE49-F238E27FC236}">
                <a16:creationId xmlns:a16="http://schemas.microsoft.com/office/drawing/2014/main" id="{C996CC5B-06D6-A196-7C68-2C6DF0B762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216" r="-3" b="16256"/>
          <a:stretch>
            <a:fillRect/>
          </a:stretch>
        </p:blipFill>
        <p:spPr>
          <a:xfrm>
            <a:off x="20" y="4065775"/>
            <a:ext cx="3750870" cy="2792224"/>
          </a:xfrm>
          <a:prstGeom prst="rect">
            <a:avLst/>
          </a:prstGeom>
        </p:spPr>
      </p:pic>
      <p:sp>
        <p:nvSpPr>
          <p:cNvPr id="16" name="Rectangle 13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7928" y="0"/>
            <a:ext cx="57607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0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D203B6-9D34-4C55-9CF4-916D79714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lika 4" descr="Slika na kojoj se prikazuje u dvorani, odijevanje, osoba, obrazovanje&#10;&#10;Sadržaj generiran umjetnom inteligencijom može biti netočan.">
            <a:extLst>
              <a:ext uri="{FF2B5EF4-FFF2-40B4-BE49-F238E27FC236}">
                <a16:creationId xmlns:a16="http://schemas.microsoft.com/office/drawing/2014/main" id="{6998F066-20EC-36AB-E320-06C02E691E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0" r="4537" b="-2"/>
          <a:stretch>
            <a:fillRect/>
          </a:stretch>
        </p:blipFill>
        <p:spPr>
          <a:xfrm>
            <a:off x="1722" y="10"/>
            <a:ext cx="5546899" cy="4470857"/>
          </a:xfrm>
          <a:prstGeom prst="rect">
            <a:avLst/>
          </a:prstGeom>
        </p:spPr>
      </p:pic>
      <p:pic>
        <p:nvPicPr>
          <p:cNvPr id="9" name="Slika 8" descr="Slika na kojoj se prikazuje osoba, u dvorani, učenje, knjiga&#10;&#10;Sadržaj generiran umjetnom inteligencijom može biti netočan.">
            <a:extLst>
              <a:ext uri="{FF2B5EF4-FFF2-40B4-BE49-F238E27FC236}">
                <a16:creationId xmlns:a16="http://schemas.microsoft.com/office/drawing/2014/main" id="{6484EEDB-F663-B4E6-3F44-BA7AC513EF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234" r="-4" b="-4"/>
          <a:stretch>
            <a:fillRect/>
          </a:stretch>
        </p:blipFill>
        <p:spPr>
          <a:xfrm>
            <a:off x="5624422" y="-2"/>
            <a:ext cx="3516789" cy="2228757"/>
          </a:xfrm>
          <a:prstGeom prst="rect">
            <a:avLst/>
          </a:prstGeom>
        </p:spPr>
      </p:pic>
      <p:pic>
        <p:nvPicPr>
          <p:cNvPr id="3" name="Slika 2" descr="Slika na kojoj se prikazuje Ljudsko lice, odijevanje, osoba, u dvorani&#10;&#10;Sadržaj generiran umjetnom inteligencijom može biti netočan.">
            <a:extLst>
              <a:ext uri="{FF2B5EF4-FFF2-40B4-BE49-F238E27FC236}">
                <a16:creationId xmlns:a16="http://schemas.microsoft.com/office/drawing/2014/main" id="{27841A07-40D3-E553-300B-42303AE2DC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645" r="-6" b="13361"/>
          <a:stretch>
            <a:fillRect/>
          </a:stretch>
        </p:blipFill>
        <p:spPr>
          <a:xfrm>
            <a:off x="5624503" y="2324139"/>
            <a:ext cx="3512199" cy="2133380"/>
          </a:xfrm>
          <a:prstGeom prst="rect">
            <a:avLst/>
          </a:prstGeom>
        </p:spPr>
      </p:pic>
      <p:pic>
        <p:nvPicPr>
          <p:cNvPr id="11" name="Slika 10" descr="Slika na kojoj se prikazuje osoba, odijevanje, učenje, obrazovanje&#10;&#10;Sadržaj generiran umjetnom inteligencijom može biti netočan.">
            <a:extLst>
              <a:ext uri="{FF2B5EF4-FFF2-40B4-BE49-F238E27FC236}">
                <a16:creationId xmlns:a16="http://schemas.microsoft.com/office/drawing/2014/main" id="{6E7A1A61-D54D-B87E-C573-FD5F1C425B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203" r="-3" b="-3"/>
          <a:stretch>
            <a:fillRect/>
          </a:stretch>
        </p:blipFill>
        <p:spPr>
          <a:xfrm>
            <a:off x="-2787" y="4566250"/>
            <a:ext cx="3470605" cy="2291750"/>
          </a:xfrm>
          <a:prstGeom prst="rect">
            <a:avLst/>
          </a:prstGeom>
        </p:spPr>
      </p:pic>
      <p:pic>
        <p:nvPicPr>
          <p:cNvPr id="7" name="Slika 6" descr="Slika na kojoj se prikazuje osoba, odijevanje, u dvorani, učenje&#10;&#10;Sadržaj generiran umjetnom inteligencijom može biti netočan.">
            <a:extLst>
              <a:ext uri="{FF2B5EF4-FFF2-40B4-BE49-F238E27FC236}">
                <a16:creationId xmlns:a16="http://schemas.microsoft.com/office/drawing/2014/main" id="{405D6E06-4932-9862-988E-AAE2BB36193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" b="12412"/>
          <a:stretch>
            <a:fillRect/>
          </a:stretch>
        </p:blipFill>
        <p:spPr>
          <a:xfrm>
            <a:off x="3535440" y="4566250"/>
            <a:ext cx="5596755" cy="22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23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353</Words>
  <Application>Microsoft Office PowerPoint</Application>
  <PresentationFormat>Prikaz na zaslonu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ADLaM Display</vt:lpstr>
      <vt:lpstr>Arial</vt:lpstr>
      <vt:lpstr>Calibri</vt:lpstr>
      <vt:lpstr>Wingdings</vt:lpstr>
      <vt:lpstr>Office Theme</vt:lpstr>
      <vt:lpstr>Provedba projekata 'Škole podrške' i 'Možemo to riješiti' Iskustvo, koraci i dojmovi učenika i nastavnika OŠ „Prof. Blaž Mađer” Novigrad Podravski </vt:lpstr>
      <vt:lpstr>Kako smo došli na ideju</vt:lpstr>
      <vt:lpstr>Koraci provedbe projekta</vt:lpstr>
      <vt:lpstr>Uočene dobrobiti</vt:lpstr>
      <vt:lpstr>Komentari učenika</vt:lpstr>
      <vt:lpstr>Komentari kolega</vt:lpstr>
      <vt:lpstr>ZAKLJUČAK</vt:lpstr>
      <vt:lpstr>PowerPoint prezentacija</vt:lpstr>
      <vt:lpstr>PowerPoint prezentacija</vt:lpstr>
      <vt:lpstr>PowerPoint prezentacija</vt:lpstr>
      <vt:lpstr>Hvala na pozornosti!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Katarina Švarbić</cp:lastModifiedBy>
  <cp:revision>6</cp:revision>
  <dcterms:created xsi:type="dcterms:W3CDTF">2013-01-27T09:14:16Z</dcterms:created>
  <dcterms:modified xsi:type="dcterms:W3CDTF">2025-07-04T08:09:18Z</dcterms:modified>
  <cp:category/>
</cp:coreProperties>
</file>